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691813" cy="7559675"/>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93CCFB"/>
    <a:srgbClr val="A9E5AF"/>
    <a:srgbClr val="F7CB29"/>
    <a:srgbClr val="F9DA67"/>
    <a:srgbClr val="266196"/>
    <a:srgbClr val="F09456"/>
    <a:srgbClr val="ECB95E"/>
    <a:srgbClr val="C55A11"/>
    <a:srgbClr val="007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1" autoAdjust="0"/>
    <p:restoredTop sz="94660"/>
  </p:normalViewPr>
  <p:slideViewPr>
    <p:cSldViewPr snapToGrid="0">
      <p:cViewPr varScale="1">
        <p:scale>
          <a:sx n="75" d="100"/>
          <a:sy n="75" d="100"/>
        </p:scale>
        <p:origin x="10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62" name="図プレースホルダー 361"/>
          <p:cNvSpPr>
            <a:spLocks noGrp="1"/>
          </p:cNvSpPr>
          <p:nvPr userDrawn="1">
            <p:ph type="pic" sz="quarter" idx="10" hasCustomPrompt="1"/>
          </p:nvPr>
        </p:nvSpPr>
        <p:spPr>
          <a:xfrm>
            <a:off x="484023" y="353147"/>
            <a:ext cx="731837" cy="895350"/>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364" name="テキスト プレースホルダー 363"/>
          <p:cNvSpPr>
            <a:spLocks noGrp="1"/>
          </p:cNvSpPr>
          <p:nvPr userDrawn="1">
            <p:ph type="body" sz="quarter" idx="11" hasCustomPrompt="1"/>
          </p:nvPr>
        </p:nvSpPr>
        <p:spPr>
          <a:xfrm>
            <a:off x="1324331" y="1117238"/>
            <a:ext cx="2382464" cy="341313"/>
          </a:xfrm>
        </p:spPr>
        <p:txBody>
          <a:bodyPr>
            <a:noAutofit/>
          </a:bodyPr>
          <a:lstStyle>
            <a:lvl1pPr marL="0" indent="0" algn="l">
              <a:buNone/>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〇〇〇〇学校 〇年〇組　〇〇学級</a:t>
            </a:r>
          </a:p>
        </p:txBody>
      </p:sp>
      <p:sp>
        <p:nvSpPr>
          <p:cNvPr id="367" name="テキスト プレースホルダー 363"/>
          <p:cNvSpPr>
            <a:spLocks noGrp="1"/>
          </p:cNvSpPr>
          <p:nvPr userDrawn="1">
            <p:ph type="body" sz="quarter" idx="13" hasCustomPrompt="1"/>
          </p:nvPr>
        </p:nvSpPr>
        <p:spPr>
          <a:xfrm>
            <a:off x="1327071" y="360035"/>
            <a:ext cx="1480784" cy="279170"/>
          </a:xfrm>
        </p:spPr>
        <p:txBody>
          <a:bodyPr>
            <a:noAutofit/>
          </a:bodyPr>
          <a:lstStyle>
            <a:lvl1pPr marL="0" indent="0" algn="l">
              <a:buNone/>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71" name="テキスト プレースホルダー 363"/>
          <p:cNvSpPr>
            <a:spLocks noGrp="1"/>
          </p:cNvSpPr>
          <p:nvPr userDrawn="1">
            <p:ph type="body" sz="quarter" idx="17" hasCustomPrompt="1"/>
          </p:nvPr>
        </p:nvSpPr>
        <p:spPr>
          <a:xfrm>
            <a:off x="2246709" y="1753942"/>
            <a:ext cx="2727721" cy="341313"/>
          </a:xfrm>
        </p:spPr>
        <p:txBody>
          <a:bodyPr>
            <a:noAutofit/>
          </a:bodyPr>
          <a:lstStyle>
            <a:lvl1pPr marL="0" indent="0" algn="l">
              <a:buNone/>
              <a:defRPr sz="1400" b="1">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2" name="テキスト プレースホルダー 363"/>
          <p:cNvSpPr>
            <a:spLocks noGrp="1"/>
          </p:cNvSpPr>
          <p:nvPr userDrawn="1">
            <p:ph type="body" sz="quarter" idx="18" hasCustomPrompt="1"/>
          </p:nvPr>
        </p:nvSpPr>
        <p:spPr>
          <a:xfrm>
            <a:off x="646907" y="4533086"/>
            <a:ext cx="2335806" cy="341313"/>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3" name="テキスト プレースホルダー 363"/>
          <p:cNvSpPr>
            <a:spLocks noGrp="1"/>
          </p:cNvSpPr>
          <p:nvPr userDrawn="1">
            <p:ph type="body" sz="quarter" idx="19" hasCustomPrompt="1"/>
          </p:nvPr>
        </p:nvSpPr>
        <p:spPr>
          <a:xfrm>
            <a:off x="2347714" y="5872404"/>
            <a:ext cx="2520156" cy="341313"/>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4" name="テキスト プレースホルダー 363"/>
          <p:cNvSpPr>
            <a:spLocks noGrp="1"/>
          </p:cNvSpPr>
          <p:nvPr userDrawn="1">
            <p:ph type="body" sz="quarter" idx="20" hasCustomPrompt="1"/>
          </p:nvPr>
        </p:nvSpPr>
        <p:spPr>
          <a:xfrm>
            <a:off x="5799732" y="545560"/>
            <a:ext cx="2627511"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月の主な行事予定</a:t>
            </a:r>
          </a:p>
        </p:txBody>
      </p:sp>
      <p:sp>
        <p:nvSpPr>
          <p:cNvPr id="375" name="図プレースホルダー 361"/>
          <p:cNvSpPr>
            <a:spLocks noGrp="1"/>
          </p:cNvSpPr>
          <p:nvPr userDrawn="1">
            <p:ph type="pic" sz="quarter" idx="21" hasCustomPrompt="1"/>
          </p:nvPr>
        </p:nvSpPr>
        <p:spPr>
          <a:xfrm>
            <a:off x="319880" y="1692273"/>
            <a:ext cx="1774031" cy="2406650"/>
          </a:xfrm>
          <a:blipFill dpi="0" rotWithShape="1">
            <a:blip r:embed="rId3"/>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6" name="図プレースホルダー 361"/>
          <p:cNvSpPr>
            <a:spLocks noGrp="1"/>
          </p:cNvSpPr>
          <p:nvPr userDrawn="1">
            <p:ph type="pic" sz="quarter" idx="22" hasCustomPrompt="1"/>
          </p:nvPr>
        </p:nvSpPr>
        <p:spPr>
          <a:xfrm>
            <a:off x="3203574" y="4468118"/>
            <a:ext cx="1573212" cy="1231781"/>
          </a:xfrm>
          <a:blipFill dpi="0" rotWithShape="1">
            <a:blip r:embed="rId4"/>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7" name="図プレースホルダー 361"/>
          <p:cNvSpPr>
            <a:spLocks noGrp="1"/>
          </p:cNvSpPr>
          <p:nvPr>
            <p:ph type="pic" sz="quarter" idx="23" hasCustomPrompt="1"/>
          </p:nvPr>
        </p:nvSpPr>
        <p:spPr>
          <a:xfrm>
            <a:off x="520699" y="5843759"/>
            <a:ext cx="1573212" cy="1274608"/>
          </a:xfrm>
          <a:blipFill dpi="0" rotWithShape="1">
            <a:blip r:embed="rId5"/>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8" name="図プレースホルダー 361"/>
          <p:cNvSpPr>
            <a:spLocks noGrp="1"/>
          </p:cNvSpPr>
          <p:nvPr>
            <p:ph type="pic" sz="quarter" idx="24" hasCustomPrompt="1"/>
          </p:nvPr>
        </p:nvSpPr>
        <p:spPr>
          <a:xfrm>
            <a:off x="5820568" y="4463242"/>
            <a:ext cx="1727200" cy="1152405"/>
          </a:xfrm>
          <a:blipFill dpi="0" rotWithShape="1">
            <a:blip r:embed="rId6"/>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83" name="テキスト プレースホルダー 363"/>
          <p:cNvSpPr>
            <a:spLocks noGrp="1"/>
          </p:cNvSpPr>
          <p:nvPr>
            <p:ph type="body" sz="quarter" idx="25" hasCustomPrompt="1"/>
          </p:nvPr>
        </p:nvSpPr>
        <p:spPr>
          <a:xfrm>
            <a:off x="6275982" y="2926553"/>
            <a:ext cx="2420344"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7" name="テキスト プレースホルダー 386"/>
          <p:cNvSpPr>
            <a:spLocks noGrp="1"/>
          </p:cNvSpPr>
          <p:nvPr>
            <p:ph type="body" sz="quarter" idx="27" hasCustomPrompt="1"/>
          </p:nvPr>
        </p:nvSpPr>
        <p:spPr>
          <a:xfrm>
            <a:off x="2181223" y="2161533"/>
            <a:ext cx="2883836" cy="193739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89" name="テキスト プレースホルダー 386"/>
          <p:cNvSpPr>
            <a:spLocks noGrp="1"/>
          </p:cNvSpPr>
          <p:nvPr>
            <p:ph type="body" sz="quarter" idx="28" hasCustomPrompt="1"/>
          </p:nvPr>
        </p:nvSpPr>
        <p:spPr>
          <a:xfrm>
            <a:off x="558500" y="4892335"/>
            <a:ext cx="2479181" cy="8917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1" name="テキスト プレースホルダー 386"/>
          <p:cNvSpPr>
            <a:spLocks noGrp="1"/>
          </p:cNvSpPr>
          <p:nvPr>
            <p:ph type="body" sz="quarter" idx="29" hasCustomPrompt="1"/>
          </p:nvPr>
        </p:nvSpPr>
        <p:spPr>
          <a:xfrm>
            <a:off x="2265309" y="6227961"/>
            <a:ext cx="2479181" cy="91897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2" name="テキスト プレースホルダー 386"/>
          <p:cNvSpPr>
            <a:spLocks noGrp="1"/>
          </p:cNvSpPr>
          <p:nvPr>
            <p:ph type="body" sz="quarter" idx="30" hasCustomPrompt="1"/>
          </p:nvPr>
        </p:nvSpPr>
        <p:spPr>
          <a:xfrm>
            <a:off x="5803788" y="1096489"/>
            <a:ext cx="2242455" cy="1563042"/>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endParaRPr kumimoji="1" lang="ja-JP" altLang="en-US" dirty="0"/>
          </a:p>
        </p:txBody>
      </p:sp>
      <p:sp>
        <p:nvSpPr>
          <p:cNvPr id="394" name="テキスト プレースホルダー 386"/>
          <p:cNvSpPr>
            <a:spLocks noGrp="1"/>
          </p:cNvSpPr>
          <p:nvPr>
            <p:ph type="body" sz="quarter" idx="31" hasCustomPrompt="1"/>
          </p:nvPr>
        </p:nvSpPr>
        <p:spPr>
          <a:xfrm>
            <a:off x="8052466" y="1096489"/>
            <a:ext cx="2242455" cy="1563042"/>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endParaRPr kumimoji="1" lang="ja-JP" altLang="en-US" dirty="0"/>
          </a:p>
        </p:txBody>
      </p:sp>
      <p:sp>
        <p:nvSpPr>
          <p:cNvPr id="395" name="テキスト プレースホルダー 386"/>
          <p:cNvSpPr>
            <a:spLocks noGrp="1"/>
          </p:cNvSpPr>
          <p:nvPr>
            <p:ph type="body" sz="quarter" idx="32" hasCustomPrompt="1"/>
          </p:nvPr>
        </p:nvSpPr>
        <p:spPr>
          <a:xfrm>
            <a:off x="5811044" y="3267867"/>
            <a:ext cx="2885282" cy="8183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6" name="テキスト プレースホルダー 363"/>
          <p:cNvSpPr>
            <a:spLocks noGrp="1"/>
          </p:cNvSpPr>
          <p:nvPr>
            <p:ph type="body" sz="quarter" idx="33" hasCustomPrompt="1"/>
          </p:nvPr>
        </p:nvSpPr>
        <p:spPr>
          <a:xfrm>
            <a:off x="7660479" y="4477555"/>
            <a:ext cx="2505075" cy="341313"/>
          </a:xfrm>
        </p:spPr>
        <p:txBody>
          <a:bodyPr>
            <a:noAutofit/>
          </a:bodyPr>
          <a:lstStyle>
            <a:lvl1pPr marL="0" indent="0" algn="l">
              <a:buNone/>
              <a:defRPr sz="1400" b="1" baseline="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97" name="テキスト プレースホルダー 386"/>
          <p:cNvSpPr>
            <a:spLocks noGrp="1"/>
          </p:cNvSpPr>
          <p:nvPr>
            <p:ph type="body" sz="quarter" idx="34" hasCustomPrompt="1"/>
          </p:nvPr>
        </p:nvSpPr>
        <p:spPr>
          <a:xfrm>
            <a:off x="7666832" y="4766415"/>
            <a:ext cx="2508250" cy="88757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8" name="テキスト プレースホルダー 363"/>
          <p:cNvSpPr>
            <a:spLocks noGrp="1"/>
          </p:cNvSpPr>
          <p:nvPr>
            <p:ph type="body" sz="quarter" idx="35" hasCustomPrompt="1"/>
          </p:nvPr>
        </p:nvSpPr>
        <p:spPr>
          <a:xfrm>
            <a:off x="5676450" y="6200981"/>
            <a:ext cx="1866873" cy="341313"/>
          </a:xfrm>
        </p:spPr>
        <p:txBody>
          <a:bodyPr>
            <a:prstTxWarp prst="textArchUp">
              <a:avLst/>
            </a:prstTxWarp>
            <a:noAutofit/>
          </a:bodyPr>
          <a:lstStyle>
            <a:lvl1pPr marL="0" indent="0" algn="ctr">
              <a:buNone/>
              <a:defRPr sz="1600" b="1" baseline="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００月の生活目標</a:t>
            </a:r>
          </a:p>
        </p:txBody>
      </p:sp>
      <p:sp>
        <p:nvSpPr>
          <p:cNvPr id="399" name="テキスト プレースホルダー 363"/>
          <p:cNvSpPr>
            <a:spLocks noGrp="1"/>
          </p:cNvSpPr>
          <p:nvPr>
            <p:ph type="body" sz="quarter" idx="36" hasCustomPrompt="1"/>
          </p:nvPr>
        </p:nvSpPr>
        <p:spPr>
          <a:xfrm>
            <a:off x="8046243" y="6200981"/>
            <a:ext cx="1861661" cy="341313"/>
          </a:xfrm>
        </p:spPr>
        <p:txBody>
          <a:bodyPr>
            <a:prstTxWarp prst="textArchUp">
              <a:avLst/>
            </a:prstTxWarp>
            <a:noAutofit/>
          </a:bodyPr>
          <a:lstStyle>
            <a:lvl1pPr marL="0" indent="0" algn="ctr">
              <a:buNone/>
              <a:defRPr sz="1600" b="1" baseline="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００月の保険目標</a:t>
            </a:r>
          </a:p>
        </p:txBody>
      </p:sp>
      <p:sp>
        <p:nvSpPr>
          <p:cNvPr id="400" name="テキスト プレースホルダー 363"/>
          <p:cNvSpPr>
            <a:spLocks noGrp="1"/>
          </p:cNvSpPr>
          <p:nvPr>
            <p:ph type="body" sz="quarter" idx="37" hasCustomPrompt="1"/>
          </p:nvPr>
        </p:nvSpPr>
        <p:spPr>
          <a:xfrm>
            <a:off x="5799732" y="6399855"/>
            <a:ext cx="1349971" cy="718512"/>
          </a:xfrm>
        </p:spPr>
        <p:txBody>
          <a:bodyPr>
            <a:noAutofit/>
          </a:bodyPr>
          <a:lstStyle>
            <a:lvl1pPr marL="0" indent="0" algn="l">
              <a:buNone/>
              <a:defRPr sz="12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
        <p:nvSpPr>
          <p:cNvPr id="401" name="テキスト プレースホルダー 363"/>
          <p:cNvSpPr>
            <a:spLocks noGrp="1"/>
          </p:cNvSpPr>
          <p:nvPr>
            <p:ph type="body" sz="quarter" idx="38" hasCustomPrompt="1"/>
          </p:nvPr>
        </p:nvSpPr>
        <p:spPr>
          <a:xfrm>
            <a:off x="8204945" y="6399855"/>
            <a:ext cx="1352677" cy="718512"/>
          </a:xfrm>
        </p:spPr>
        <p:txBody>
          <a:bodyPr>
            <a:noAutofit/>
          </a:bodyPr>
          <a:lstStyle>
            <a:lvl1pPr marL="0" indent="0" algn="l">
              <a:buNone/>
              <a:defRPr sz="12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
        <p:nvSpPr>
          <p:cNvPr id="28" name="テキスト プレースホルダー 363"/>
          <p:cNvSpPr>
            <a:spLocks noGrp="1"/>
          </p:cNvSpPr>
          <p:nvPr>
            <p:ph type="body" sz="quarter" idx="12" hasCustomPrompt="1"/>
          </p:nvPr>
        </p:nvSpPr>
        <p:spPr>
          <a:xfrm>
            <a:off x="1324332" y="498807"/>
            <a:ext cx="3543538" cy="585511"/>
          </a:xfrm>
        </p:spPr>
        <p:txBody>
          <a:bodyPr>
            <a:prstTxWarp prst="textWave2">
              <a:avLst/>
            </a:prstTxWarp>
            <a:noAutofit/>
          </a:bodyPr>
          <a:lstStyle>
            <a:lvl1pPr marL="0" indent="0" algn="ctr">
              <a:buNone/>
              <a:defRPr sz="3200" b="0" cap="none" spc="0">
                <a:ln w="0"/>
                <a:solidFill>
                  <a:srgbClr val="266196"/>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cs typeface="メイリオ" panose="020B0604030504040204" pitchFamily="50" charset="-128"/>
              </a:defRPr>
            </a:lvl1pPr>
          </a:lstStyle>
          <a:p>
            <a:pPr lvl="0"/>
            <a:r>
              <a:rPr kumimoji="1" lang="ja-JP" altLang="en-US" dirty="0" err="1"/>
              <a:t>〇〇〇〇だ</a:t>
            </a:r>
            <a:r>
              <a:rPr kumimoji="1" lang="ja-JP" altLang="en-US" dirty="0"/>
              <a:t>より</a:t>
            </a:r>
          </a:p>
        </p:txBody>
      </p:sp>
      <p:sp>
        <p:nvSpPr>
          <p:cNvPr id="29" name="テキスト プレースホルダー 363"/>
          <p:cNvSpPr>
            <a:spLocks noGrp="1"/>
          </p:cNvSpPr>
          <p:nvPr>
            <p:ph type="body" sz="quarter" idx="16" hasCustomPrompt="1"/>
          </p:nvPr>
        </p:nvSpPr>
        <p:spPr>
          <a:xfrm>
            <a:off x="3620658" y="1071058"/>
            <a:ext cx="1154852" cy="279170"/>
          </a:xfrm>
        </p:spPr>
        <p:txBody>
          <a:bodyPr>
            <a:noAutofit/>
          </a:bodyPr>
          <a:lstStyle>
            <a:lvl1pPr marL="0" indent="0" algn="r">
              <a:buNone/>
              <a:defRPr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第００号</a:t>
            </a:r>
          </a:p>
        </p:txBody>
      </p:sp>
    </p:spTree>
    <p:extLst>
      <p:ext uri="{BB962C8B-B14F-4D97-AF65-F5344CB8AC3E}">
        <p14:creationId xmlns:p14="http://schemas.microsoft.com/office/powerpoint/2010/main" val="326310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dirty="0"/>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586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53294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8301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38" name="図プレースホルダー 361"/>
          <p:cNvSpPr>
            <a:spLocks noGrp="1"/>
          </p:cNvSpPr>
          <p:nvPr>
            <p:ph type="pic" sz="quarter" idx="23" hasCustomPrompt="1"/>
          </p:nvPr>
        </p:nvSpPr>
        <p:spPr>
          <a:xfrm>
            <a:off x="2979420" y="5777600"/>
            <a:ext cx="1728126" cy="1356258"/>
          </a:xfrm>
          <a:blipFill dpi="0" rotWithShape="1">
            <a:blip r:embed="rId2"/>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62" name="図プレースホルダー 361"/>
          <p:cNvSpPr>
            <a:spLocks noGrp="1"/>
          </p:cNvSpPr>
          <p:nvPr userDrawn="1">
            <p:ph type="pic" sz="quarter" idx="10" hasCustomPrompt="1"/>
          </p:nvPr>
        </p:nvSpPr>
        <p:spPr>
          <a:xfrm>
            <a:off x="484023" y="353147"/>
            <a:ext cx="731837" cy="895350"/>
          </a:xfrm>
          <a:blipFill dpi="0" rotWithShape="1">
            <a:blip r:embed="rId3"/>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364" name="テキスト プレースホルダー 363"/>
          <p:cNvSpPr>
            <a:spLocks noGrp="1"/>
          </p:cNvSpPr>
          <p:nvPr userDrawn="1">
            <p:ph type="body" sz="quarter" idx="11" hasCustomPrompt="1"/>
          </p:nvPr>
        </p:nvSpPr>
        <p:spPr>
          <a:xfrm>
            <a:off x="1324331" y="1117238"/>
            <a:ext cx="2382464" cy="341313"/>
          </a:xfrm>
        </p:spPr>
        <p:txBody>
          <a:bodyPr>
            <a:noAutofit/>
          </a:bodyPr>
          <a:lstStyle>
            <a:lvl1pPr marL="0" indent="0" algn="l">
              <a:buNone/>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〇〇〇〇学校 〇年〇組　〇〇学級</a:t>
            </a:r>
          </a:p>
        </p:txBody>
      </p:sp>
      <p:sp>
        <p:nvSpPr>
          <p:cNvPr id="366" name="テキスト プレースホルダー 363"/>
          <p:cNvSpPr>
            <a:spLocks noGrp="1"/>
          </p:cNvSpPr>
          <p:nvPr userDrawn="1">
            <p:ph type="body" sz="quarter" idx="12" hasCustomPrompt="1"/>
          </p:nvPr>
        </p:nvSpPr>
        <p:spPr>
          <a:xfrm>
            <a:off x="1324332" y="498807"/>
            <a:ext cx="3543538" cy="585511"/>
          </a:xfrm>
        </p:spPr>
        <p:txBody>
          <a:bodyPr>
            <a:prstTxWarp prst="textWave2">
              <a:avLst/>
            </a:prstTxWarp>
            <a:noAutofit/>
          </a:bodyPr>
          <a:lstStyle>
            <a:lvl1pPr marL="0" indent="0" algn="ctr">
              <a:buNone/>
              <a:defRPr sz="3200" b="0" cap="none" spc="0">
                <a:ln w="0"/>
                <a:solidFill>
                  <a:srgbClr val="266196"/>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cs typeface="メイリオ" panose="020B0604030504040204" pitchFamily="50" charset="-128"/>
              </a:defRPr>
            </a:lvl1pPr>
          </a:lstStyle>
          <a:p>
            <a:pPr lvl="0"/>
            <a:r>
              <a:rPr kumimoji="1" lang="ja-JP" altLang="en-US" dirty="0" err="1"/>
              <a:t>〇〇〇〇だ</a:t>
            </a:r>
            <a:r>
              <a:rPr kumimoji="1" lang="ja-JP" altLang="en-US" dirty="0"/>
              <a:t>より</a:t>
            </a:r>
          </a:p>
        </p:txBody>
      </p:sp>
      <p:sp>
        <p:nvSpPr>
          <p:cNvPr id="367" name="テキスト プレースホルダー 363"/>
          <p:cNvSpPr>
            <a:spLocks noGrp="1"/>
          </p:cNvSpPr>
          <p:nvPr userDrawn="1">
            <p:ph type="body" sz="quarter" idx="13" hasCustomPrompt="1"/>
          </p:nvPr>
        </p:nvSpPr>
        <p:spPr>
          <a:xfrm>
            <a:off x="1327071" y="360035"/>
            <a:ext cx="1480784" cy="279170"/>
          </a:xfrm>
        </p:spPr>
        <p:txBody>
          <a:bodyPr>
            <a:noAutofit/>
          </a:bodyPr>
          <a:lstStyle>
            <a:lvl1pPr marL="0" indent="0" algn="l">
              <a:buNone/>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70" name="テキスト プレースホルダー 363"/>
          <p:cNvSpPr>
            <a:spLocks noGrp="1"/>
          </p:cNvSpPr>
          <p:nvPr userDrawn="1">
            <p:ph type="body" sz="quarter" idx="16" hasCustomPrompt="1"/>
          </p:nvPr>
        </p:nvSpPr>
        <p:spPr>
          <a:xfrm>
            <a:off x="3620658" y="1071058"/>
            <a:ext cx="1154852" cy="279170"/>
          </a:xfrm>
        </p:spPr>
        <p:txBody>
          <a:bodyPr>
            <a:noAutofit/>
          </a:bodyPr>
          <a:lstStyle>
            <a:lvl1pPr marL="0" indent="0" algn="r">
              <a:buNone/>
              <a:defRPr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第００号</a:t>
            </a:r>
          </a:p>
        </p:txBody>
      </p:sp>
      <p:sp>
        <p:nvSpPr>
          <p:cNvPr id="371" name="テキスト プレースホルダー 363"/>
          <p:cNvSpPr>
            <a:spLocks noGrp="1"/>
          </p:cNvSpPr>
          <p:nvPr userDrawn="1">
            <p:ph type="body" sz="quarter" idx="17" hasCustomPrompt="1"/>
          </p:nvPr>
        </p:nvSpPr>
        <p:spPr>
          <a:xfrm>
            <a:off x="363177" y="1753942"/>
            <a:ext cx="2720492" cy="407591"/>
          </a:xfrm>
        </p:spPr>
        <p:txBody>
          <a:bodyPr>
            <a:noAutofit/>
          </a:bodyPr>
          <a:lstStyle>
            <a:lvl1pPr marL="0" indent="0" algn="l">
              <a:buNone/>
              <a:defRPr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4" name="テキスト プレースホルダー 363"/>
          <p:cNvSpPr>
            <a:spLocks noGrp="1"/>
          </p:cNvSpPr>
          <p:nvPr userDrawn="1">
            <p:ph type="body" sz="quarter" idx="20" hasCustomPrompt="1"/>
          </p:nvPr>
        </p:nvSpPr>
        <p:spPr>
          <a:xfrm>
            <a:off x="5989266" y="360035"/>
            <a:ext cx="2341184" cy="341313"/>
          </a:xfrm>
        </p:spPr>
        <p:txBody>
          <a:bodyPr>
            <a:noAutofit/>
          </a:bodyPr>
          <a:lstStyle>
            <a:lvl1pPr marL="0" indent="0" algn="l">
              <a:buNone/>
              <a:defRPr sz="1600" b="1"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月のスケジュール</a:t>
            </a:r>
          </a:p>
        </p:txBody>
      </p:sp>
      <p:sp>
        <p:nvSpPr>
          <p:cNvPr id="375" name="図プレースホルダー 361"/>
          <p:cNvSpPr>
            <a:spLocks noGrp="1"/>
          </p:cNvSpPr>
          <p:nvPr userDrawn="1">
            <p:ph type="pic" sz="quarter" idx="21" hasCustomPrompt="1"/>
          </p:nvPr>
        </p:nvSpPr>
        <p:spPr>
          <a:xfrm>
            <a:off x="3203574" y="1692273"/>
            <a:ext cx="1774031" cy="2178477"/>
          </a:xfrm>
          <a:blipFill dpi="0" rotWithShape="1">
            <a:blip r:embed="rId4"/>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6" name="図プレースホルダー 361"/>
          <p:cNvSpPr>
            <a:spLocks noGrp="1"/>
          </p:cNvSpPr>
          <p:nvPr userDrawn="1">
            <p:ph type="pic" sz="quarter" idx="22" hasCustomPrompt="1"/>
          </p:nvPr>
        </p:nvSpPr>
        <p:spPr>
          <a:xfrm>
            <a:off x="537725" y="4347820"/>
            <a:ext cx="1727584" cy="1356258"/>
          </a:xfrm>
          <a:blipFill dpi="0" rotWithShape="1">
            <a:blip r:embed="rId5"/>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87" name="テキスト プレースホルダー 386"/>
          <p:cNvSpPr>
            <a:spLocks noGrp="1"/>
          </p:cNvSpPr>
          <p:nvPr>
            <p:ph type="body" sz="quarter" idx="27" hasCustomPrompt="1"/>
          </p:nvPr>
        </p:nvSpPr>
        <p:spPr>
          <a:xfrm>
            <a:off x="324264" y="2161533"/>
            <a:ext cx="2759404" cy="1768889"/>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89" name="テキスト プレースホルダー 386"/>
          <p:cNvSpPr>
            <a:spLocks noGrp="1"/>
          </p:cNvSpPr>
          <p:nvPr>
            <p:ph type="body" sz="quarter" idx="28" hasCustomPrompt="1"/>
          </p:nvPr>
        </p:nvSpPr>
        <p:spPr>
          <a:xfrm>
            <a:off x="2334099" y="4687926"/>
            <a:ext cx="2479181" cy="10161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2" name="テキスト プレースホルダー 386"/>
          <p:cNvSpPr>
            <a:spLocks noGrp="1"/>
          </p:cNvSpPr>
          <p:nvPr>
            <p:ph type="body" sz="quarter" idx="30" hasCustomPrompt="1"/>
          </p:nvPr>
        </p:nvSpPr>
        <p:spPr>
          <a:xfrm>
            <a:off x="5766652" y="1468664"/>
            <a:ext cx="2767557" cy="2572590"/>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endParaRPr kumimoji="1" lang="ja-JP" altLang="en-US" dirty="0"/>
          </a:p>
        </p:txBody>
      </p:sp>
      <p:sp>
        <p:nvSpPr>
          <p:cNvPr id="28" name="テキスト プレースホルダー 363"/>
          <p:cNvSpPr>
            <a:spLocks noGrp="1"/>
          </p:cNvSpPr>
          <p:nvPr>
            <p:ph type="body" sz="quarter" idx="31" hasCustomPrompt="1"/>
          </p:nvPr>
        </p:nvSpPr>
        <p:spPr>
          <a:xfrm>
            <a:off x="5663405" y="869570"/>
            <a:ext cx="2627511" cy="341313"/>
          </a:xfrm>
        </p:spPr>
        <p:txBody>
          <a:bodyPr>
            <a:noAutofit/>
          </a:bodyPr>
          <a:lstStyle>
            <a:lvl1pPr marL="0" indent="0" algn="ctr">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　行事予定</a:t>
            </a:r>
          </a:p>
        </p:txBody>
      </p:sp>
      <p:sp>
        <p:nvSpPr>
          <p:cNvPr id="29" name="テキスト プレースホルダー 386"/>
          <p:cNvSpPr>
            <a:spLocks noGrp="1"/>
          </p:cNvSpPr>
          <p:nvPr>
            <p:ph type="body" sz="quarter" idx="32" hasCustomPrompt="1"/>
          </p:nvPr>
        </p:nvSpPr>
        <p:spPr>
          <a:xfrm>
            <a:off x="5766652" y="4620788"/>
            <a:ext cx="4596356" cy="1458999"/>
          </a:xfrm>
        </p:spPr>
        <p:txBody>
          <a:bodyPr>
            <a:noAutofit/>
          </a:bodyPr>
          <a:lstStyle>
            <a:lvl1pPr marL="0" marR="0" indent="0" algn="l" defTabSz="1007943" rtl="0" eaLnBrk="1" fontAlgn="auto" latinLnBrk="0" hangingPunct="1">
              <a:lnSpc>
                <a:spcPct val="90000"/>
              </a:lnSpc>
              <a:spcBef>
                <a:spcPts val="1102"/>
              </a:spcBef>
              <a:spcAft>
                <a:spcPts val="0"/>
              </a:spcAft>
              <a:buClrTx/>
              <a:buSzTx/>
              <a:buFontTx/>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国　語　　　　〇〇〇〇〇〇〇〇〇〇〇〇〇〇〇〇〇〇〇〇〇算　数　　　　〇〇〇〇〇〇〇〇〇〇〇〇〇〇〇〇〇〇〇〇〇理　科　　　　〇〇〇〇〇〇〇〇〇〇〇〇〇〇〇〇〇〇〇〇〇社　会　　　　〇〇〇〇〇〇〇〇〇〇〇〇〇〇〇〇〇〇〇〇〇音　楽　　　　〇〇〇〇〇〇〇〇〇〇〇〇〇〇〇〇〇〇〇〇〇図　工　　　　〇〇〇〇〇〇〇〇〇〇〇〇〇〇〇〇〇〇〇〇〇体　育　　　　〇〇〇〇〇〇〇〇〇〇〇〇〇〇〇〇〇〇〇〇〇道　徳　　　　〇〇〇〇〇〇〇〇〇〇〇〇〇〇〇〇〇〇〇〇〇</a:t>
            </a:r>
            <a:endParaRPr kumimoji="1" lang="ja-JP" altLang="en-US" dirty="0"/>
          </a:p>
        </p:txBody>
      </p:sp>
      <p:sp>
        <p:nvSpPr>
          <p:cNvPr id="30" name="テキスト プレースホルダー 363"/>
          <p:cNvSpPr>
            <a:spLocks noGrp="1"/>
          </p:cNvSpPr>
          <p:nvPr>
            <p:ph type="body" sz="quarter" idx="33" hasCustomPrompt="1"/>
          </p:nvPr>
        </p:nvSpPr>
        <p:spPr>
          <a:xfrm>
            <a:off x="5663405" y="4142922"/>
            <a:ext cx="2627511" cy="341313"/>
          </a:xfrm>
        </p:spPr>
        <p:txBody>
          <a:bodyPr>
            <a:noAutofit/>
          </a:bodyPr>
          <a:lstStyle>
            <a:lvl1pPr marL="0" indent="0" algn="ctr">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　学習予定</a:t>
            </a:r>
          </a:p>
        </p:txBody>
      </p:sp>
      <p:sp>
        <p:nvSpPr>
          <p:cNvPr id="31" name="図プレースホルダー 361"/>
          <p:cNvSpPr>
            <a:spLocks noGrp="1"/>
          </p:cNvSpPr>
          <p:nvPr>
            <p:ph type="pic" sz="quarter" idx="34" hasCustomPrompt="1"/>
          </p:nvPr>
        </p:nvSpPr>
        <p:spPr>
          <a:xfrm>
            <a:off x="8564273" y="1402296"/>
            <a:ext cx="1641910" cy="1166150"/>
          </a:xfrm>
          <a:blipFill dpi="0" rotWithShape="1">
            <a:blip r:embed="rId6"/>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6" name="図プレースホルダー 361"/>
          <p:cNvSpPr>
            <a:spLocks noGrp="1"/>
          </p:cNvSpPr>
          <p:nvPr>
            <p:ph type="pic" sz="quarter" idx="35" hasCustomPrompt="1"/>
          </p:nvPr>
        </p:nvSpPr>
        <p:spPr>
          <a:xfrm>
            <a:off x="8564273" y="2649184"/>
            <a:ext cx="1641910" cy="1166150"/>
          </a:xfrm>
          <a:blipFill dpi="0" rotWithShape="1">
            <a:blip r:embed="rId7"/>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9" name="テキスト プレースホルダー 386"/>
          <p:cNvSpPr>
            <a:spLocks noGrp="1"/>
          </p:cNvSpPr>
          <p:nvPr>
            <p:ph type="body" sz="quarter" idx="36" hasCustomPrompt="1"/>
          </p:nvPr>
        </p:nvSpPr>
        <p:spPr>
          <a:xfrm>
            <a:off x="5803789" y="6721427"/>
            <a:ext cx="4398277" cy="555388"/>
          </a:xfrm>
        </p:spPr>
        <p:txBody>
          <a:bodyPr>
            <a:noAutofit/>
          </a:bodyPr>
          <a:lstStyle>
            <a:lvl1pPr marL="0" marR="0" indent="0" algn="l" defTabSz="1007943" rtl="0" eaLnBrk="1" fontAlgn="auto" latinLnBrk="0" hangingPunct="1">
              <a:lnSpc>
                <a:spcPct val="90000"/>
              </a:lnSpc>
              <a:spcBef>
                <a:spcPts val="1102"/>
              </a:spcBef>
              <a:spcAft>
                <a:spcPts val="0"/>
              </a:spcAft>
              <a:buClrTx/>
              <a:buSzTx/>
              <a:buFontTx/>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Tx/>
              <a:buNone/>
              <a:tabLst/>
              <a:defRPr/>
            </a:pPr>
            <a:endParaRPr kumimoji="1" lang="ja-JP" altLang="en-US" dirty="0"/>
          </a:p>
        </p:txBody>
      </p:sp>
      <p:sp>
        <p:nvSpPr>
          <p:cNvPr id="40" name="テキスト プレースホルダー 363"/>
          <p:cNvSpPr>
            <a:spLocks noGrp="1"/>
          </p:cNvSpPr>
          <p:nvPr>
            <p:ph type="body" sz="quarter" idx="37" hasCustomPrompt="1"/>
          </p:nvPr>
        </p:nvSpPr>
        <p:spPr>
          <a:xfrm>
            <a:off x="5799732" y="6315509"/>
            <a:ext cx="2627511"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月の連絡事項</a:t>
            </a:r>
          </a:p>
        </p:txBody>
      </p:sp>
      <p:sp>
        <p:nvSpPr>
          <p:cNvPr id="34" name="テキスト プレースホルダー 363"/>
          <p:cNvSpPr>
            <a:spLocks noGrp="1"/>
          </p:cNvSpPr>
          <p:nvPr>
            <p:ph type="body" sz="quarter" idx="39" hasCustomPrompt="1"/>
          </p:nvPr>
        </p:nvSpPr>
        <p:spPr>
          <a:xfrm>
            <a:off x="2334099" y="4338660"/>
            <a:ext cx="2487591" cy="459943"/>
          </a:xfrm>
        </p:spPr>
        <p:txBody>
          <a:bodyPr>
            <a:noAutofit/>
          </a:bodyPr>
          <a:lstStyle>
            <a:lvl1pPr marL="0" indent="0" algn="l">
              <a:buNone/>
              <a:defRPr sz="1600" b="1" cap="none" spc="0">
                <a:ln w="0"/>
                <a:solidFill>
                  <a:srgbClr val="C55A1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5" name="テキスト プレースホルダー 386"/>
          <p:cNvSpPr>
            <a:spLocks noGrp="1"/>
          </p:cNvSpPr>
          <p:nvPr>
            <p:ph type="body" sz="quarter" idx="40" hasCustomPrompt="1"/>
          </p:nvPr>
        </p:nvSpPr>
        <p:spPr>
          <a:xfrm>
            <a:off x="437843" y="6199088"/>
            <a:ext cx="2479181" cy="10161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7" name="テキスト プレースホルダー 363"/>
          <p:cNvSpPr>
            <a:spLocks noGrp="1"/>
          </p:cNvSpPr>
          <p:nvPr>
            <p:ph type="body" sz="quarter" idx="41" hasCustomPrompt="1"/>
          </p:nvPr>
        </p:nvSpPr>
        <p:spPr>
          <a:xfrm>
            <a:off x="437843" y="5849822"/>
            <a:ext cx="2487591" cy="459943"/>
          </a:xfrm>
        </p:spPr>
        <p:txBody>
          <a:bodyPr>
            <a:noAutofit/>
          </a:bodyPr>
          <a:lstStyle>
            <a:lvl1pPr marL="0" indent="0" algn="l">
              <a:buNone/>
              <a:defRPr sz="1600" b="1" cap="none" spc="0">
                <a:ln w="0"/>
                <a:solidFill>
                  <a:srgbClr val="C55A1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423182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1474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21759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6672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428434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09250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54236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2022/10/28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51489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D70F28B-D744-4EFC-93A1-82EDF55AB7F2}" type="datetimeFigureOut">
              <a:rPr kumimoji="1" lang="ja-JP" altLang="en-US" smtClean="0"/>
              <a:t>2022/10/28</a:t>
            </a:fld>
            <a:endParaRPr kumimoji="1" lang="ja-JP" alt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68784662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hyperlink" Target="mailto:&#35443;&#32048;&#12399;&#12362;&#38651;&#35441;&#12414;&#12383;&#12399;info@montessoristarlight.com"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13351" y="3362079"/>
            <a:ext cx="4178461" cy="419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８</a:t>
            </a:r>
          </a:p>
        </p:txBody>
      </p:sp>
      <p:sp>
        <p:nvSpPr>
          <p:cNvPr id="429" name="Freeform 5"/>
          <p:cNvSpPr>
            <a:spLocks/>
          </p:cNvSpPr>
          <p:nvPr/>
        </p:nvSpPr>
        <p:spPr bwMode="auto">
          <a:xfrm>
            <a:off x="325037" y="156562"/>
            <a:ext cx="4772025" cy="1361593"/>
          </a:xfrm>
          <a:prstGeom prst="doubleWave">
            <a:avLst/>
          </a:prstGeom>
          <a:solidFill>
            <a:srgbClr val="93CCFB"/>
          </a:solidFill>
          <a:ln>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solidFill>
                <a:srgbClr val="FFFF00"/>
              </a:solidFill>
              <a:highlight>
                <a:srgbClr val="FF00FF"/>
              </a:highlight>
            </a:endParaRPr>
          </a:p>
        </p:txBody>
      </p:sp>
      <p:sp>
        <p:nvSpPr>
          <p:cNvPr id="430" name="正方形/長方形 429"/>
          <p:cNvSpPr/>
          <p:nvPr/>
        </p:nvSpPr>
        <p:spPr>
          <a:xfrm>
            <a:off x="322329" y="202896"/>
            <a:ext cx="73891" cy="1387473"/>
          </a:xfrm>
          <a:prstGeom prst="rect">
            <a:avLst/>
          </a:prstGeom>
          <a:solidFill>
            <a:srgbClr val="F9D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299238" y="101112"/>
            <a:ext cx="120072" cy="120072"/>
          </a:xfrm>
          <a:prstGeom prst="ellipse">
            <a:avLst/>
          </a:prstGeom>
          <a:solidFill>
            <a:srgbClr val="E5B6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Freeform 8"/>
          <p:cNvSpPr>
            <a:spLocks/>
          </p:cNvSpPr>
          <p:nvPr/>
        </p:nvSpPr>
        <p:spPr bwMode="auto">
          <a:xfrm>
            <a:off x="319880" y="4337048"/>
            <a:ext cx="4654550" cy="2921000"/>
          </a:xfrm>
          <a:custGeom>
            <a:avLst/>
            <a:gdLst>
              <a:gd name="T0" fmla="*/ 2932 w 2932"/>
              <a:gd name="T1" fmla="*/ 1761 h 1840"/>
              <a:gd name="T2" fmla="*/ 2932 w 2932"/>
              <a:gd name="T3" fmla="*/ 1761 h 1840"/>
              <a:gd name="T4" fmla="*/ 2930 w 2932"/>
              <a:gd name="T5" fmla="*/ 1777 h 1840"/>
              <a:gd name="T6" fmla="*/ 2924 w 2932"/>
              <a:gd name="T7" fmla="*/ 1791 h 1840"/>
              <a:gd name="T8" fmla="*/ 2918 w 2932"/>
              <a:gd name="T9" fmla="*/ 1805 h 1840"/>
              <a:gd name="T10" fmla="*/ 2909 w 2932"/>
              <a:gd name="T11" fmla="*/ 1816 h 1840"/>
              <a:gd name="T12" fmla="*/ 2897 w 2932"/>
              <a:gd name="T13" fmla="*/ 1826 h 1840"/>
              <a:gd name="T14" fmla="*/ 2883 w 2932"/>
              <a:gd name="T15" fmla="*/ 1834 h 1840"/>
              <a:gd name="T16" fmla="*/ 2869 w 2932"/>
              <a:gd name="T17" fmla="*/ 1838 h 1840"/>
              <a:gd name="T18" fmla="*/ 2853 w 2932"/>
              <a:gd name="T19" fmla="*/ 1840 h 1840"/>
              <a:gd name="T20" fmla="*/ 79 w 2932"/>
              <a:gd name="T21" fmla="*/ 1840 h 1840"/>
              <a:gd name="T22" fmla="*/ 79 w 2932"/>
              <a:gd name="T23" fmla="*/ 1840 h 1840"/>
              <a:gd name="T24" fmla="*/ 63 w 2932"/>
              <a:gd name="T25" fmla="*/ 1838 h 1840"/>
              <a:gd name="T26" fmla="*/ 47 w 2932"/>
              <a:gd name="T27" fmla="*/ 1834 h 1840"/>
              <a:gd name="T28" fmla="*/ 35 w 2932"/>
              <a:gd name="T29" fmla="*/ 1826 h 1840"/>
              <a:gd name="T30" fmla="*/ 24 w 2932"/>
              <a:gd name="T31" fmla="*/ 1816 h 1840"/>
              <a:gd name="T32" fmla="*/ 14 w 2932"/>
              <a:gd name="T33" fmla="*/ 1805 h 1840"/>
              <a:gd name="T34" fmla="*/ 6 w 2932"/>
              <a:gd name="T35" fmla="*/ 1791 h 1840"/>
              <a:gd name="T36" fmla="*/ 2 w 2932"/>
              <a:gd name="T37" fmla="*/ 1777 h 1840"/>
              <a:gd name="T38" fmla="*/ 0 w 2932"/>
              <a:gd name="T39" fmla="*/ 1761 h 1840"/>
              <a:gd name="T40" fmla="*/ 0 w 2932"/>
              <a:gd name="T41" fmla="*/ 79 h 1840"/>
              <a:gd name="T42" fmla="*/ 0 w 2932"/>
              <a:gd name="T43" fmla="*/ 79 h 1840"/>
              <a:gd name="T44" fmla="*/ 2 w 2932"/>
              <a:gd name="T45" fmla="*/ 63 h 1840"/>
              <a:gd name="T46" fmla="*/ 6 w 2932"/>
              <a:gd name="T47" fmla="*/ 49 h 1840"/>
              <a:gd name="T48" fmla="*/ 14 w 2932"/>
              <a:gd name="T49" fmla="*/ 36 h 1840"/>
              <a:gd name="T50" fmla="*/ 24 w 2932"/>
              <a:gd name="T51" fmla="*/ 24 h 1840"/>
              <a:gd name="T52" fmla="*/ 35 w 2932"/>
              <a:gd name="T53" fmla="*/ 14 h 1840"/>
              <a:gd name="T54" fmla="*/ 47 w 2932"/>
              <a:gd name="T55" fmla="*/ 6 h 1840"/>
              <a:gd name="T56" fmla="*/ 63 w 2932"/>
              <a:gd name="T57" fmla="*/ 2 h 1840"/>
              <a:gd name="T58" fmla="*/ 79 w 2932"/>
              <a:gd name="T59" fmla="*/ 0 h 1840"/>
              <a:gd name="T60" fmla="*/ 2853 w 2932"/>
              <a:gd name="T61" fmla="*/ 0 h 1840"/>
              <a:gd name="T62" fmla="*/ 2853 w 2932"/>
              <a:gd name="T63" fmla="*/ 0 h 1840"/>
              <a:gd name="T64" fmla="*/ 2869 w 2932"/>
              <a:gd name="T65" fmla="*/ 2 h 1840"/>
              <a:gd name="T66" fmla="*/ 2883 w 2932"/>
              <a:gd name="T67" fmla="*/ 6 h 1840"/>
              <a:gd name="T68" fmla="*/ 2897 w 2932"/>
              <a:gd name="T69" fmla="*/ 14 h 1840"/>
              <a:gd name="T70" fmla="*/ 2909 w 2932"/>
              <a:gd name="T71" fmla="*/ 24 h 1840"/>
              <a:gd name="T72" fmla="*/ 2918 w 2932"/>
              <a:gd name="T73" fmla="*/ 36 h 1840"/>
              <a:gd name="T74" fmla="*/ 2924 w 2932"/>
              <a:gd name="T75" fmla="*/ 49 h 1840"/>
              <a:gd name="T76" fmla="*/ 2930 w 2932"/>
              <a:gd name="T77" fmla="*/ 63 h 1840"/>
              <a:gd name="T78" fmla="*/ 2932 w 2932"/>
              <a:gd name="T79" fmla="*/ 79 h 1840"/>
              <a:gd name="T80" fmla="*/ 2932 w 2932"/>
              <a:gd name="T81" fmla="*/ 1761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2" h="1840">
                <a:moveTo>
                  <a:pt x="2932" y="1761"/>
                </a:moveTo>
                <a:lnTo>
                  <a:pt x="2932" y="1761"/>
                </a:lnTo>
                <a:lnTo>
                  <a:pt x="2930" y="1777"/>
                </a:lnTo>
                <a:lnTo>
                  <a:pt x="2924" y="1791"/>
                </a:lnTo>
                <a:lnTo>
                  <a:pt x="2918" y="1805"/>
                </a:lnTo>
                <a:lnTo>
                  <a:pt x="2909" y="1816"/>
                </a:lnTo>
                <a:lnTo>
                  <a:pt x="2897" y="1826"/>
                </a:lnTo>
                <a:lnTo>
                  <a:pt x="2883" y="1834"/>
                </a:lnTo>
                <a:lnTo>
                  <a:pt x="2869" y="1838"/>
                </a:lnTo>
                <a:lnTo>
                  <a:pt x="2853" y="1840"/>
                </a:lnTo>
                <a:lnTo>
                  <a:pt x="79" y="1840"/>
                </a:lnTo>
                <a:lnTo>
                  <a:pt x="79" y="1840"/>
                </a:lnTo>
                <a:lnTo>
                  <a:pt x="63" y="1838"/>
                </a:lnTo>
                <a:lnTo>
                  <a:pt x="47" y="1834"/>
                </a:lnTo>
                <a:lnTo>
                  <a:pt x="35" y="1826"/>
                </a:lnTo>
                <a:lnTo>
                  <a:pt x="24" y="1816"/>
                </a:lnTo>
                <a:lnTo>
                  <a:pt x="14" y="1805"/>
                </a:lnTo>
                <a:lnTo>
                  <a:pt x="6" y="1791"/>
                </a:lnTo>
                <a:lnTo>
                  <a:pt x="2" y="1777"/>
                </a:lnTo>
                <a:lnTo>
                  <a:pt x="0" y="1761"/>
                </a:lnTo>
                <a:lnTo>
                  <a:pt x="0" y="79"/>
                </a:lnTo>
                <a:lnTo>
                  <a:pt x="0" y="79"/>
                </a:lnTo>
                <a:lnTo>
                  <a:pt x="2" y="63"/>
                </a:lnTo>
                <a:lnTo>
                  <a:pt x="6" y="49"/>
                </a:lnTo>
                <a:lnTo>
                  <a:pt x="14" y="36"/>
                </a:lnTo>
                <a:lnTo>
                  <a:pt x="24" y="24"/>
                </a:lnTo>
                <a:lnTo>
                  <a:pt x="35" y="14"/>
                </a:lnTo>
                <a:lnTo>
                  <a:pt x="47" y="6"/>
                </a:lnTo>
                <a:lnTo>
                  <a:pt x="63" y="2"/>
                </a:lnTo>
                <a:lnTo>
                  <a:pt x="79" y="0"/>
                </a:lnTo>
                <a:lnTo>
                  <a:pt x="2853" y="0"/>
                </a:lnTo>
                <a:lnTo>
                  <a:pt x="2853" y="0"/>
                </a:lnTo>
                <a:lnTo>
                  <a:pt x="2869" y="2"/>
                </a:lnTo>
                <a:lnTo>
                  <a:pt x="2883" y="6"/>
                </a:lnTo>
                <a:lnTo>
                  <a:pt x="2897" y="14"/>
                </a:lnTo>
                <a:lnTo>
                  <a:pt x="2909" y="24"/>
                </a:lnTo>
                <a:lnTo>
                  <a:pt x="2918" y="36"/>
                </a:lnTo>
                <a:lnTo>
                  <a:pt x="2924" y="49"/>
                </a:lnTo>
                <a:lnTo>
                  <a:pt x="2930" y="63"/>
                </a:lnTo>
                <a:lnTo>
                  <a:pt x="2932" y="79"/>
                </a:lnTo>
                <a:lnTo>
                  <a:pt x="2932" y="1761"/>
                </a:lnTo>
                <a:close/>
              </a:path>
            </a:pathLst>
          </a:custGeom>
          <a:solidFill>
            <a:srgbClr val="FDEFB5"/>
          </a:solidFill>
          <a:ln w="3175">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91" name="Freeform 6"/>
          <p:cNvSpPr>
            <a:spLocks/>
          </p:cNvSpPr>
          <p:nvPr/>
        </p:nvSpPr>
        <p:spPr bwMode="auto">
          <a:xfrm>
            <a:off x="5650705" y="2736848"/>
            <a:ext cx="4714875" cy="3015647"/>
          </a:xfrm>
          <a:custGeom>
            <a:avLst/>
            <a:gdLst>
              <a:gd name="T0" fmla="*/ 2970 w 2970"/>
              <a:gd name="T1" fmla="*/ 844 h 923"/>
              <a:gd name="T2" fmla="*/ 2970 w 2970"/>
              <a:gd name="T3" fmla="*/ 844 h 923"/>
              <a:gd name="T4" fmla="*/ 2968 w 2970"/>
              <a:gd name="T5" fmla="*/ 860 h 923"/>
              <a:gd name="T6" fmla="*/ 2964 w 2970"/>
              <a:gd name="T7" fmla="*/ 874 h 923"/>
              <a:gd name="T8" fmla="*/ 2956 w 2970"/>
              <a:gd name="T9" fmla="*/ 888 h 923"/>
              <a:gd name="T10" fmla="*/ 2946 w 2970"/>
              <a:gd name="T11" fmla="*/ 900 h 923"/>
              <a:gd name="T12" fmla="*/ 2935 w 2970"/>
              <a:gd name="T13" fmla="*/ 909 h 923"/>
              <a:gd name="T14" fmla="*/ 2921 w 2970"/>
              <a:gd name="T15" fmla="*/ 917 h 923"/>
              <a:gd name="T16" fmla="*/ 2907 w 2970"/>
              <a:gd name="T17" fmla="*/ 921 h 923"/>
              <a:gd name="T18" fmla="*/ 2891 w 2970"/>
              <a:gd name="T19" fmla="*/ 923 h 923"/>
              <a:gd name="T20" fmla="*/ 79 w 2970"/>
              <a:gd name="T21" fmla="*/ 923 h 923"/>
              <a:gd name="T22" fmla="*/ 79 w 2970"/>
              <a:gd name="T23" fmla="*/ 923 h 923"/>
              <a:gd name="T24" fmla="*/ 63 w 2970"/>
              <a:gd name="T25" fmla="*/ 921 h 923"/>
              <a:gd name="T26" fmla="*/ 48 w 2970"/>
              <a:gd name="T27" fmla="*/ 917 h 923"/>
              <a:gd name="T28" fmla="*/ 36 w 2970"/>
              <a:gd name="T29" fmla="*/ 909 h 923"/>
              <a:gd name="T30" fmla="*/ 24 w 2970"/>
              <a:gd name="T31" fmla="*/ 900 h 923"/>
              <a:gd name="T32" fmla="*/ 14 w 2970"/>
              <a:gd name="T33" fmla="*/ 888 h 923"/>
              <a:gd name="T34" fmla="*/ 6 w 2970"/>
              <a:gd name="T35" fmla="*/ 874 h 923"/>
              <a:gd name="T36" fmla="*/ 2 w 2970"/>
              <a:gd name="T37" fmla="*/ 860 h 923"/>
              <a:gd name="T38" fmla="*/ 0 w 2970"/>
              <a:gd name="T39" fmla="*/ 844 h 923"/>
              <a:gd name="T40" fmla="*/ 0 w 2970"/>
              <a:gd name="T41" fmla="*/ 79 h 923"/>
              <a:gd name="T42" fmla="*/ 0 w 2970"/>
              <a:gd name="T43" fmla="*/ 79 h 923"/>
              <a:gd name="T44" fmla="*/ 2 w 2970"/>
              <a:gd name="T45" fmla="*/ 63 h 923"/>
              <a:gd name="T46" fmla="*/ 6 w 2970"/>
              <a:gd name="T47" fmla="*/ 50 h 923"/>
              <a:gd name="T48" fmla="*/ 14 w 2970"/>
              <a:gd name="T49" fmla="*/ 36 h 923"/>
              <a:gd name="T50" fmla="*/ 24 w 2970"/>
              <a:gd name="T51" fmla="*/ 24 h 923"/>
              <a:gd name="T52" fmla="*/ 36 w 2970"/>
              <a:gd name="T53" fmla="*/ 14 h 923"/>
              <a:gd name="T54" fmla="*/ 48 w 2970"/>
              <a:gd name="T55" fmla="*/ 8 h 923"/>
              <a:gd name="T56" fmla="*/ 63 w 2970"/>
              <a:gd name="T57" fmla="*/ 2 h 923"/>
              <a:gd name="T58" fmla="*/ 79 w 2970"/>
              <a:gd name="T59" fmla="*/ 0 h 923"/>
              <a:gd name="T60" fmla="*/ 2891 w 2970"/>
              <a:gd name="T61" fmla="*/ 0 h 923"/>
              <a:gd name="T62" fmla="*/ 2891 w 2970"/>
              <a:gd name="T63" fmla="*/ 0 h 923"/>
              <a:gd name="T64" fmla="*/ 2907 w 2970"/>
              <a:gd name="T65" fmla="*/ 2 h 923"/>
              <a:gd name="T66" fmla="*/ 2921 w 2970"/>
              <a:gd name="T67" fmla="*/ 8 h 923"/>
              <a:gd name="T68" fmla="*/ 2935 w 2970"/>
              <a:gd name="T69" fmla="*/ 14 h 923"/>
              <a:gd name="T70" fmla="*/ 2946 w 2970"/>
              <a:gd name="T71" fmla="*/ 24 h 923"/>
              <a:gd name="T72" fmla="*/ 2956 w 2970"/>
              <a:gd name="T73" fmla="*/ 36 h 923"/>
              <a:gd name="T74" fmla="*/ 2964 w 2970"/>
              <a:gd name="T75" fmla="*/ 50 h 923"/>
              <a:gd name="T76" fmla="*/ 2968 w 2970"/>
              <a:gd name="T77" fmla="*/ 63 h 923"/>
              <a:gd name="T78" fmla="*/ 2970 w 2970"/>
              <a:gd name="T79" fmla="*/ 79 h 923"/>
              <a:gd name="T80" fmla="*/ 2970 w 2970"/>
              <a:gd name="T81" fmla="*/ 84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0" h="923">
                <a:moveTo>
                  <a:pt x="2970" y="844"/>
                </a:moveTo>
                <a:lnTo>
                  <a:pt x="2970" y="844"/>
                </a:lnTo>
                <a:lnTo>
                  <a:pt x="2968" y="860"/>
                </a:lnTo>
                <a:lnTo>
                  <a:pt x="2964" y="874"/>
                </a:lnTo>
                <a:lnTo>
                  <a:pt x="2956" y="888"/>
                </a:lnTo>
                <a:lnTo>
                  <a:pt x="2946" y="900"/>
                </a:lnTo>
                <a:lnTo>
                  <a:pt x="2935" y="909"/>
                </a:lnTo>
                <a:lnTo>
                  <a:pt x="2921" y="917"/>
                </a:lnTo>
                <a:lnTo>
                  <a:pt x="2907" y="921"/>
                </a:lnTo>
                <a:lnTo>
                  <a:pt x="2891" y="923"/>
                </a:lnTo>
                <a:lnTo>
                  <a:pt x="79" y="923"/>
                </a:lnTo>
                <a:lnTo>
                  <a:pt x="79" y="923"/>
                </a:lnTo>
                <a:lnTo>
                  <a:pt x="63" y="921"/>
                </a:lnTo>
                <a:lnTo>
                  <a:pt x="48" y="917"/>
                </a:lnTo>
                <a:lnTo>
                  <a:pt x="36" y="909"/>
                </a:lnTo>
                <a:lnTo>
                  <a:pt x="24" y="900"/>
                </a:lnTo>
                <a:lnTo>
                  <a:pt x="14" y="888"/>
                </a:lnTo>
                <a:lnTo>
                  <a:pt x="6" y="874"/>
                </a:lnTo>
                <a:lnTo>
                  <a:pt x="2" y="860"/>
                </a:lnTo>
                <a:lnTo>
                  <a:pt x="0" y="844"/>
                </a:lnTo>
                <a:lnTo>
                  <a:pt x="0" y="79"/>
                </a:lnTo>
                <a:lnTo>
                  <a:pt x="0" y="79"/>
                </a:lnTo>
                <a:lnTo>
                  <a:pt x="2" y="63"/>
                </a:lnTo>
                <a:lnTo>
                  <a:pt x="6" y="50"/>
                </a:lnTo>
                <a:lnTo>
                  <a:pt x="14" y="36"/>
                </a:lnTo>
                <a:lnTo>
                  <a:pt x="24" y="24"/>
                </a:lnTo>
                <a:lnTo>
                  <a:pt x="36" y="14"/>
                </a:lnTo>
                <a:lnTo>
                  <a:pt x="48" y="8"/>
                </a:lnTo>
                <a:lnTo>
                  <a:pt x="63" y="2"/>
                </a:lnTo>
                <a:lnTo>
                  <a:pt x="79" y="0"/>
                </a:lnTo>
                <a:lnTo>
                  <a:pt x="2891" y="0"/>
                </a:lnTo>
                <a:lnTo>
                  <a:pt x="2891" y="0"/>
                </a:lnTo>
                <a:lnTo>
                  <a:pt x="2907" y="2"/>
                </a:lnTo>
                <a:lnTo>
                  <a:pt x="2921" y="8"/>
                </a:lnTo>
                <a:lnTo>
                  <a:pt x="2935" y="14"/>
                </a:lnTo>
                <a:lnTo>
                  <a:pt x="2946" y="24"/>
                </a:lnTo>
                <a:lnTo>
                  <a:pt x="2956" y="36"/>
                </a:lnTo>
                <a:lnTo>
                  <a:pt x="2964" y="50"/>
                </a:lnTo>
                <a:lnTo>
                  <a:pt x="2968" y="63"/>
                </a:lnTo>
                <a:lnTo>
                  <a:pt x="2970" y="79"/>
                </a:lnTo>
                <a:lnTo>
                  <a:pt x="2970" y="844"/>
                </a:lnTo>
                <a:close/>
              </a:path>
            </a:pathLst>
          </a:custGeom>
          <a:solidFill>
            <a:srgbClr val="FFF5BA"/>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495" name="Freeform 182"/>
          <p:cNvSpPr>
            <a:spLocks/>
          </p:cNvSpPr>
          <p:nvPr/>
        </p:nvSpPr>
        <p:spPr bwMode="auto">
          <a:xfrm>
            <a:off x="528636" y="4399989"/>
            <a:ext cx="2597150" cy="396613"/>
          </a:xfrm>
          <a:custGeom>
            <a:avLst/>
            <a:gdLst>
              <a:gd name="T0" fmla="*/ 1636 w 1636"/>
              <a:gd name="T1" fmla="*/ 112 h 198"/>
              <a:gd name="T2" fmla="*/ 1636 w 1636"/>
              <a:gd name="T3" fmla="*/ 112 h 198"/>
              <a:gd name="T4" fmla="*/ 1634 w 1636"/>
              <a:gd name="T5" fmla="*/ 130 h 198"/>
              <a:gd name="T6" fmla="*/ 1630 w 1636"/>
              <a:gd name="T7" fmla="*/ 146 h 198"/>
              <a:gd name="T8" fmla="*/ 1622 w 1636"/>
              <a:gd name="T9" fmla="*/ 160 h 198"/>
              <a:gd name="T10" fmla="*/ 1612 w 1636"/>
              <a:gd name="T11" fmla="*/ 174 h 198"/>
              <a:gd name="T12" fmla="*/ 1598 w 1636"/>
              <a:gd name="T13" fmla="*/ 184 h 198"/>
              <a:gd name="T14" fmla="*/ 1584 w 1636"/>
              <a:gd name="T15" fmla="*/ 192 h 198"/>
              <a:gd name="T16" fmla="*/ 1568 w 1636"/>
              <a:gd name="T17" fmla="*/ 196 h 198"/>
              <a:gd name="T18" fmla="*/ 1552 w 1636"/>
              <a:gd name="T19" fmla="*/ 198 h 198"/>
              <a:gd name="T20" fmla="*/ 86 w 1636"/>
              <a:gd name="T21" fmla="*/ 198 h 198"/>
              <a:gd name="T22" fmla="*/ 86 w 1636"/>
              <a:gd name="T23" fmla="*/ 198 h 198"/>
              <a:gd name="T24" fmla="*/ 68 w 1636"/>
              <a:gd name="T25" fmla="*/ 196 h 198"/>
              <a:gd name="T26" fmla="*/ 52 w 1636"/>
              <a:gd name="T27" fmla="*/ 192 h 198"/>
              <a:gd name="T28" fmla="*/ 38 w 1636"/>
              <a:gd name="T29" fmla="*/ 184 h 198"/>
              <a:gd name="T30" fmla="*/ 26 w 1636"/>
              <a:gd name="T31" fmla="*/ 174 h 198"/>
              <a:gd name="T32" fmla="*/ 16 w 1636"/>
              <a:gd name="T33" fmla="*/ 160 h 198"/>
              <a:gd name="T34" fmla="*/ 8 w 1636"/>
              <a:gd name="T35" fmla="*/ 146 h 198"/>
              <a:gd name="T36" fmla="*/ 2 w 1636"/>
              <a:gd name="T37" fmla="*/ 130 h 198"/>
              <a:gd name="T38" fmla="*/ 0 w 1636"/>
              <a:gd name="T39" fmla="*/ 112 h 198"/>
              <a:gd name="T40" fmla="*/ 0 w 1636"/>
              <a:gd name="T41" fmla="*/ 84 h 198"/>
              <a:gd name="T42" fmla="*/ 0 w 1636"/>
              <a:gd name="T43" fmla="*/ 84 h 198"/>
              <a:gd name="T44" fmla="*/ 2 w 1636"/>
              <a:gd name="T45" fmla="*/ 68 h 198"/>
              <a:gd name="T46" fmla="*/ 8 w 1636"/>
              <a:gd name="T47" fmla="*/ 52 h 198"/>
              <a:gd name="T48" fmla="*/ 16 w 1636"/>
              <a:gd name="T49" fmla="*/ 38 h 198"/>
              <a:gd name="T50" fmla="*/ 26 w 1636"/>
              <a:gd name="T51" fmla="*/ 24 h 198"/>
              <a:gd name="T52" fmla="*/ 38 w 1636"/>
              <a:gd name="T53" fmla="*/ 14 h 198"/>
              <a:gd name="T54" fmla="*/ 52 w 1636"/>
              <a:gd name="T55" fmla="*/ 6 h 198"/>
              <a:gd name="T56" fmla="*/ 68 w 1636"/>
              <a:gd name="T57" fmla="*/ 2 h 198"/>
              <a:gd name="T58" fmla="*/ 86 w 1636"/>
              <a:gd name="T59" fmla="*/ 0 h 198"/>
              <a:gd name="T60" fmla="*/ 1552 w 1636"/>
              <a:gd name="T61" fmla="*/ 0 h 198"/>
              <a:gd name="T62" fmla="*/ 1552 w 1636"/>
              <a:gd name="T63" fmla="*/ 0 h 198"/>
              <a:gd name="T64" fmla="*/ 1568 w 1636"/>
              <a:gd name="T65" fmla="*/ 2 h 198"/>
              <a:gd name="T66" fmla="*/ 1584 w 1636"/>
              <a:gd name="T67" fmla="*/ 6 h 198"/>
              <a:gd name="T68" fmla="*/ 1598 w 1636"/>
              <a:gd name="T69" fmla="*/ 14 h 198"/>
              <a:gd name="T70" fmla="*/ 1612 w 1636"/>
              <a:gd name="T71" fmla="*/ 24 h 198"/>
              <a:gd name="T72" fmla="*/ 1622 w 1636"/>
              <a:gd name="T73" fmla="*/ 38 h 198"/>
              <a:gd name="T74" fmla="*/ 1630 w 1636"/>
              <a:gd name="T75" fmla="*/ 52 h 198"/>
              <a:gd name="T76" fmla="*/ 1634 w 1636"/>
              <a:gd name="T77" fmla="*/ 68 h 198"/>
              <a:gd name="T78" fmla="*/ 1636 w 1636"/>
              <a:gd name="T79" fmla="*/ 84 h 198"/>
              <a:gd name="T80" fmla="*/ 1636 w 1636"/>
              <a:gd name="T81" fmla="*/ 1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6" h="198">
                <a:moveTo>
                  <a:pt x="1636" y="112"/>
                </a:moveTo>
                <a:lnTo>
                  <a:pt x="1636" y="112"/>
                </a:lnTo>
                <a:lnTo>
                  <a:pt x="1634" y="130"/>
                </a:lnTo>
                <a:lnTo>
                  <a:pt x="1630" y="146"/>
                </a:lnTo>
                <a:lnTo>
                  <a:pt x="1622" y="160"/>
                </a:lnTo>
                <a:lnTo>
                  <a:pt x="1612" y="174"/>
                </a:lnTo>
                <a:lnTo>
                  <a:pt x="1598" y="184"/>
                </a:lnTo>
                <a:lnTo>
                  <a:pt x="1584" y="192"/>
                </a:lnTo>
                <a:lnTo>
                  <a:pt x="1568" y="196"/>
                </a:lnTo>
                <a:lnTo>
                  <a:pt x="1552" y="198"/>
                </a:lnTo>
                <a:lnTo>
                  <a:pt x="86" y="198"/>
                </a:lnTo>
                <a:lnTo>
                  <a:pt x="86" y="198"/>
                </a:lnTo>
                <a:lnTo>
                  <a:pt x="68" y="196"/>
                </a:lnTo>
                <a:lnTo>
                  <a:pt x="52" y="192"/>
                </a:lnTo>
                <a:lnTo>
                  <a:pt x="38" y="184"/>
                </a:lnTo>
                <a:lnTo>
                  <a:pt x="26" y="174"/>
                </a:lnTo>
                <a:lnTo>
                  <a:pt x="16" y="160"/>
                </a:lnTo>
                <a:lnTo>
                  <a:pt x="8" y="146"/>
                </a:lnTo>
                <a:lnTo>
                  <a:pt x="2" y="130"/>
                </a:lnTo>
                <a:lnTo>
                  <a:pt x="0" y="112"/>
                </a:lnTo>
                <a:lnTo>
                  <a:pt x="0" y="84"/>
                </a:lnTo>
                <a:lnTo>
                  <a:pt x="0" y="84"/>
                </a:lnTo>
                <a:lnTo>
                  <a:pt x="2" y="68"/>
                </a:lnTo>
                <a:lnTo>
                  <a:pt x="8" y="52"/>
                </a:lnTo>
                <a:lnTo>
                  <a:pt x="16" y="38"/>
                </a:lnTo>
                <a:lnTo>
                  <a:pt x="26" y="24"/>
                </a:lnTo>
                <a:lnTo>
                  <a:pt x="38" y="14"/>
                </a:lnTo>
                <a:lnTo>
                  <a:pt x="52" y="6"/>
                </a:lnTo>
                <a:lnTo>
                  <a:pt x="68" y="2"/>
                </a:lnTo>
                <a:lnTo>
                  <a:pt x="86" y="0"/>
                </a:lnTo>
                <a:lnTo>
                  <a:pt x="1552" y="0"/>
                </a:lnTo>
                <a:lnTo>
                  <a:pt x="1552" y="0"/>
                </a:lnTo>
                <a:lnTo>
                  <a:pt x="1568" y="2"/>
                </a:lnTo>
                <a:lnTo>
                  <a:pt x="1584" y="6"/>
                </a:lnTo>
                <a:lnTo>
                  <a:pt x="1598" y="14"/>
                </a:lnTo>
                <a:lnTo>
                  <a:pt x="1612" y="24"/>
                </a:lnTo>
                <a:lnTo>
                  <a:pt x="1622" y="38"/>
                </a:lnTo>
                <a:lnTo>
                  <a:pt x="1630" y="52"/>
                </a:lnTo>
                <a:lnTo>
                  <a:pt x="1634" y="68"/>
                </a:lnTo>
                <a:lnTo>
                  <a:pt x="1636" y="84"/>
                </a:lnTo>
                <a:lnTo>
                  <a:pt x="1636" y="112"/>
                </a:lnTo>
                <a:close/>
              </a:path>
            </a:pathLst>
          </a:custGeom>
          <a:solidFill>
            <a:srgbClr val="A9E5AF"/>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p>
        </p:txBody>
      </p:sp>
      <p:sp>
        <p:nvSpPr>
          <p:cNvPr id="190" name="Rectangle 9"/>
          <p:cNvSpPr>
            <a:spLocks noChangeArrowheads="1"/>
          </p:cNvSpPr>
          <p:nvPr/>
        </p:nvSpPr>
        <p:spPr bwMode="auto">
          <a:xfrm>
            <a:off x="12301325" y="9512333"/>
            <a:ext cx="1523416" cy="624688"/>
          </a:xfrm>
          <a:prstGeom prst="rect">
            <a:avLst/>
          </a:prstGeom>
          <a:solidFill>
            <a:srgbClr val="8CC4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21" name="Rectangle 10"/>
          <p:cNvSpPr>
            <a:spLocks noChangeArrowheads="1"/>
          </p:cNvSpPr>
          <p:nvPr/>
        </p:nvSpPr>
        <p:spPr bwMode="auto">
          <a:xfrm>
            <a:off x="5733255" y="5958784"/>
            <a:ext cx="3881438" cy="1205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dirty="0"/>
          </a:p>
        </p:txBody>
      </p:sp>
      <p:sp>
        <p:nvSpPr>
          <p:cNvPr id="192" name="Freeform 16"/>
          <p:cNvSpPr>
            <a:spLocks/>
          </p:cNvSpPr>
          <p:nvPr/>
        </p:nvSpPr>
        <p:spPr bwMode="auto">
          <a:xfrm>
            <a:off x="5787031" y="221184"/>
            <a:ext cx="2970889" cy="413814"/>
          </a:xfrm>
          <a:custGeom>
            <a:avLst/>
            <a:gdLst>
              <a:gd name="T0" fmla="*/ 1836 w 1968"/>
              <a:gd name="T1" fmla="*/ 97 h 217"/>
              <a:gd name="T2" fmla="*/ 1968 w 1968"/>
              <a:gd name="T3" fmla="*/ 217 h 217"/>
              <a:gd name="T4" fmla="*/ 0 w 1968"/>
              <a:gd name="T5" fmla="*/ 217 h 217"/>
              <a:gd name="T6" fmla="*/ 0 w 1968"/>
              <a:gd name="T7" fmla="*/ 0 h 217"/>
              <a:gd name="T8" fmla="*/ 1968 w 1968"/>
              <a:gd name="T9" fmla="*/ 0 h 217"/>
              <a:gd name="T10" fmla="*/ 1836 w 1968"/>
              <a:gd name="T11" fmla="*/ 97 h 217"/>
            </a:gdLst>
            <a:ahLst/>
            <a:cxnLst>
              <a:cxn ang="0">
                <a:pos x="T0" y="T1"/>
              </a:cxn>
              <a:cxn ang="0">
                <a:pos x="T2" y="T3"/>
              </a:cxn>
              <a:cxn ang="0">
                <a:pos x="T4" y="T5"/>
              </a:cxn>
              <a:cxn ang="0">
                <a:pos x="T6" y="T7"/>
              </a:cxn>
              <a:cxn ang="0">
                <a:pos x="T8" y="T9"/>
              </a:cxn>
              <a:cxn ang="0">
                <a:pos x="T10" y="T11"/>
              </a:cxn>
            </a:cxnLst>
            <a:rect l="0" t="0" r="r" b="b"/>
            <a:pathLst>
              <a:path w="1968" h="217">
                <a:moveTo>
                  <a:pt x="1836" y="97"/>
                </a:moveTo>
                <a:lnTo>
                  <a:pt x="1968" y="217"/>
                </a:lnTo>
                <a:lnTo>
                  <a:pt x="0" y="217"/>
                </a:lnTo>
                <a:lnTo>
                  <a:pt x="0" y="0"/>
                </a:lnTo>
                <a:lnTo>
                  <a:pt x="1968" y="0"/>
                </a:lnTo>
                <a:lnTo>
                  <a:pt x="1836" y="97"/>
                </a:lnTo>
                <a:close/>
              </a:path>
            </a:pathLst>
          </a:custGeom>
          <a:solidFill>
            <a:srgbClr val="A9E5AF"/>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352" name="Rectangle 177"/>
          <p:cNvSpPr>
            <a:spLocks noChangeArrowheads="1"/>
          </p:cNvSpPr>
          <p:nvPr/>
        </p:nvSpPr>
        <p:spPr bwMode="auto">
          <a:xfrm>
            <a:off x="2213768" y="1738311"/>
            <a:ext cx="2827338" cy="319088"/>
          </a:xfrm>
          <a:prstGeom prst="rect">
            <a:avLst/>
          </a:prstGeom>
          <a:solidFill>
            <a:srgbClr val="93CCFB"/>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dirty="0"/>
          </a:p>
        </p:txBody>
      </p:sp>
      <p:sp>
        <p:nvSpPr>
          <p:cNvPr id="353" name="Rectangle 178"/>
          <p:cNvSpPr>
            <a:spLocks noChangeArrowheads="1"/>
          </p:cNvSpPr>
          <p:nvPr/>
        </p:nvSpPr>
        <p:spPr bwMode="auto">
          <a:xfrm>
            <a:off x="2181223" y="1610270"/>
            <a:ext cx="2793207" cy="383336"/>
          </a:xfrm>
          <a:prstGeom prst="rect">
            <a:avLst/>
          </a:prstGeom>
          <a:solidFill>
            <a:srgbClr val="FFFFFF"/>
          </a:solidFill>
          <a:ln w="9525">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357" name="Freeform 5"/>
          <p:cNvSpPr>
            <a:spLocks/>
          </p:cNvSpPr>
          <p:nvPr/>
        </p:nvSpPr>
        <p:spPr bwMode="auto">
          <a:xfrm>
            <a:off x="5807868" y="2926553"/>
            <a:ext cx="454025" cy="320675"/>
          </a:xfrm>
          <a:custGeom>
            <a:avLst/>
            <a:gdLst>
              <a:gd name="T0" fmla="*/ 30 w 286"/>
              <a:gd name="T1" fmla="*/ 124 h 202"/>
              <a:gd name="T2" fmla="*/ 30 w 286"/>
              <a:gd name="T3" fmla="*/ 124 h 202"/>
              <a:gd name="T4" fmla="*/ 38 w 286"/>
              <a:gd name="T5" fmla="*/ 126 h 202"/>
              <a:gd name="T6" fmla="*/ 44 w 286"/>
              <a:gd name="T7" fmla="*/ 124 h 202"/>
              <a:gd name="T8" fmla="*/ 238 w 286"/>
              <a:gd name="T9" fmla="*/ 2 h 202"/>
              <a:gd name="T10" fmla="*/ 238 w 286"/>
              <a:gd name="T11" fmla="*/ 2 h 202"/>
              <a:gd name="T12" fmla="*/ 240 w 286"/>
              <a:gd name="T13" fmla="*/ 0 h 202"/>
              <a:gd name="T14" fmla="*/ 244 w 286"/>
              <a:gd name="T15" fmla="*/ 2 h 202"/>
              <a:gd name="T16" fmla="*/ 246 w 286"/>
              <a:gd name="T17" fmla="*/ 2 h 202"/>
              <a:gd name="T18" fmla="*/ 246 w 286"/>
              <a:gd name="T19" fmla="*/ 6 h 202"/>
              <a:gd name="T20" fmla="*/ 286 w 286"/>
              <a:gd name="T21" fmla="*/ 196 h 202"/>
              <a:gd name="T22" fmla="*/ 286 w 286"/>
              <a:gd name="T23" fmla="*/ 196 h 202"/>
              <a:gd name="T24" fmla="*/ 286 w 286"/>
              <a:gd name="T25" fmla="*/ 198 h 202"/>
              <a:gd name="T26" fmla="*/ 284 w 286"/>
              <a:gd name="T27" fmla="*/ 200 h 202"/>
              <a:gd name="T28" fmla="*/ 282 w 286"/>
              <a:gd name="T29" fmla="*/ 202 h 202"/>
              <a:gd name="T30" fmla="*/ 280 w 286"/>
              <a:gd name="T31" fmla="*/ 202 h 202"/>
              <a:gd name="T32" fmla="*/ 54 w 286"/>
              <a:gd name="T33" fmla="*/ 168 h 202"/>
              <a:gd name="T34" fmla="*/ 54 w 286"/>
              <a:gd name="T35" fmla="*/ 168 h 202"/>
              <a:gd name="T36" fmla="*/ 46 w 286"/>
              <a:gd name="T37" fmla="*/ 168 h 202"/>
              <a:gd name="T38" fmla="*/ 40 w 286"/>
              <a:gd name="T39" fmla="*/ 172 h 202"/>
              <a:gd name="T40" fmla="*/ 20 w 286"/>
              <a:gd name="T41" fmla="*/ 188 h 202"/>
              <a:gd name="T42" fmla="*/ 20 w 286"/>
              <a:gd name="T43" fmla="*/ 188 h 202"/>
              <a:gd name="T44" fmla="*/ 18 w 286"/>
              <a:gd name="T45" fmla="*/ 190 h 202"/>
              <a:gd name="T46" fmla="*/ 16 w 286"/>
              <a:gd name="T47" fmla="*/ 190 h 202"/>
              <a:gd name="T48" fmla="*/ 14 w 286"/>
              <a:gd name="T49" fmla="*/ 188 h 202"/>
              <a:gd name="T50" fmla="*/ 14 w 286"/>
              <a:gd name="T51" fmla="*/ 186 h 202"/>
              <a:gd name="T52" fmla="*/ 0 w 286"/>
              <a:gd name="T53" fmla="*/ 122 h 202"/>
              <a:gd name="T54" fmla="*/ 0 w 286"/>
              <a:gd name="T55" fmla="*/ 122 h 202"/>
              <a:gd name="T56" fmla="*/ 0 w 286"/>
              <a:gd name="T57" fmla="*/ 120 h 202"/>
              <a:gd name="T58" fmla="*/ 2 w 286"/>
              <a:gd name="T59" fmla="*/ 118 h 202"/>
              <a:gd name="T60" fmla="*/ 4 w 286"/>
              <a:gd name="T61" fmla="*/ 116 h 202"/>
              <a:gd name="T62" fmla="*/ 6 w 286"/>
              <a:gd name="T63" fmla="*/ 118 h 202"/>
              <a:gd name="T64" fmla="*/ 30 w 286"/>
              <a:gd name="T65" fmla="*/ 1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02">
                <a:moveTo>
                  <a:pt x="30" y="124"/>
                </a:moveTo>
                <a:lnTo>
                  <a:pt x="30" y="124"/>
                </a:lnTo>
                <a:lnTo>
                  <a:pt x="38" y="126"/>
                </a:lnTo>
                <a:lnTo>
                  <a:pt x="44" y="124"/>
                </a:lnTo>
                <a:lnTo>
                  <a:pt x="238" y="2"/>
                </a:lnTo>
                <a:lnTo>
                  <a:pt x="238" y="2"/>
                </a:lnTo>
                <a:lnTo>
                  <a:pt x="240" y="0"/>
                </a:lnTo>
                <a:lnTo>
                  <a:pt x="244" y="2"/>
                </a:lnTo>
                <a:lnTo>
                  <a:pt x="246" y="2"/>
                </a:lnTo>
                <a:lnTo>
                  <a:pt x="246" y="6"/>
                </a:lnTo>
                <a:lnTo>
                  <a:pt x="286" y="196"/>
                </a:lnTo>
                <a:lnTo>
                  <a:pt x="286" y="196"/>
                </a:lnTo>
                <a:lnTo>
                  <a:pt x="286" y="198"/>
                </a:lnTo>
                <a:lnTo>
                  <a:pt x="284" y="200"/>
                </a:lnTo>
                <a:lnTo>
                  <a:pt x="282" y="202"/>
                </a:lnTo>
                <a:lnTo>
                  <a:pt x="280" y="202"/>
                </a:lnTo>
                <a:lnTo>
                  <a:pt x="54" y="168"/>
                </a:lnTo>
                <a:lnTo>
                  <a:pt x="54" y="168"/>
                </a:lnTo>
                <a:lnTo>
                  <a:pt x="46" y="168"/>
                </a:lnTo>
                <a:lnTo>
                  <a:pt x="40" y="172"/>
                </a:lnTo>
                <a:lnTo>
                  <a:pt x="20" y="188"/>
                </a:lnTo>
                <a:lnTo>
                  <a:pt x="20" y="188"/>
                </a:lnTo>
                <a:lnTo>
                  <a:pt x="18" y="190"/>
                </a:lnTo>
                <a:lnTo>
                  <a:pt x="16" y="190"/>
                </a:lnTo>
                <a:lnTo>
                  <a:pt x="14" y="188"/>
                </a:lnTo>
                <a:lnTo>
                  <a:pt x="14" y="186"/>
                </a:lnTo>
                <a:lnTo>
                  <a:pt x="0" y="122"/>
                </a:lnTo>
                <a:lnTo>
                  <a:pt x="0" y="122"/>
                </a:lnTo>
                <a:lnTo>
                  <a:pt x="0" y="120"/>
                </a:lnTo>
                <a:lnTo>
                  <a:pt x="2" y="118"/>
                </a:lnTo>
                <a:lnTo>
                  <a:pt x="4" y="116"/>
                </a:lnTo>
                <a:lnTo>
                  <a:pt x="6" y="118"/>
                </a:lnTo>
                <a:lnTo>
                  <a:pt x="30" y="124"/>
                </a:lnTo>
                <a:close/>
              </a:path>
            </a:pathLst>
          </a:custGeom>
          <a:solidFill>
            <a:srgbClr val="FA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75" name="テキスト プレースホルダー 474"/>
          <p:cNvSpPr>
            <a:spLocks noGrp="1"/>
          </p:cNvSpPr>
          <p:nvPr>
            <p:ph type="body" sz="quarter" idx="13"/>
          </p:nvPr>
        </p:nvSpPr>
        <p:spPr>
          <a:xfrm>
            <a:off x="1327071" y="360034"/>
            <a:ext cx="1688602" cy="281991"/>
          </a:xfrm>
          <a:ln>
            <a:noFill/>
          </a:ln>
        </p:spPr>
        <p:txBody>
          <a:bodyPr/>
          <a:lstStyle/>
          <a:p>
            <a:r>
              <a:rPr kumimoji="1" lang="en-US" altLang="ja-JP" sz="1200" b="1" dirty="0">
                <a:solidFill>
                  <a:schemeClr val="bg1"/>
                </a:solidFill>
              </a:rPr>
              <a:t>2022</a:t>
            </a:r>
            <a:r>
              <a:rPr kumimoji="1" lang="ja-JP" altLang="en-US" sz="1200" b="1" dirty="0">
                <a:solidFill>
                  <a:schemeClr val="bg1"/>
                </a:solidFill>
              </a:rPr>
              <a:t>年</a:t>
            </a:r>
            <a:r>
              <a:rPr lang="en-US" altLang="ja-JP" sz="1200" b="1" dirty="0">
                <a:solidFill>
                  <a:schemeClr val="bg1"/>
                </a:solidFill>
              </a:rPr>
              <a:t>11</a:t>
            </a:r>
            <a:r>
              <a:rPr kumimoji="1" lang="ja-JP" altLang="en-US" sz="1200" b="1" dirty="0">
                <a:solidFill>
                  <a:schemeClr val="bg1"/>
                </a:solidFill>
              </a:rPr>
              <a:t>月号</a:t>
            </a:r>
          </a:p>
        </p:txBody>
      </p:sp>
      <p:sp>
        <p:nvSpPr>
          <p:cNvPr id="477" name="テキスト プレースホルダー 476"/>
          <p:cNvSpPr>
            <a:spLocks noGrp="1"/>
          </p:cNvSpPr>
          <p:nvPr>
            <p:ph type="body" sz="quarter" idx="17"/>
          </p:nvPr>
        </p:nvSpPr>
        <p:spPr>
          <a:xfrm>
            <a:off x="2246709" y="1610269"/>
            <a:ext cx="2727721" cy="551264"/>
          </a:xfrm>
        </p:spPr>
        <p:txBody>
          <a:bodyPr/>
          <a:lstStyle/>
          <a:p>
            <a:r>
              <a:rPr kumimoji="1" lang="ja-JP" altLang="en-US" dirty="0"/>
              <a:t>親子ふれあいデイを開催しました！</a:t>
            </a:r>
          </a:p>
        </p:txBody>
      </p:sp>
      <p:sp>
        <p:nvSpPr>
          <p:cNvPr id="478" name="テキスト プレースホルダー 477"/>
          <p:cNvSpPr>
            <a:spLocks noGrp="1"/>
          </p:cNvSpPr>
          <p:nvPr>
            <p:ph type="body" sz="quarter" idx="18"/>
          </p:nvPr>
        </p:nvSpPr>
        <p:spPr>
          <a:xfrm>
            <a:off x="646907" y="4438648"/>
            <a:ext cx="2335806" cy="435751"/>
          </a:xfrm>
        </p:spPr>
        <p:txBody>
          <a:bodyPr/>
          <a:lstStyle/>
          <a:p>
            <a:pPr algn="ctr"/>
            <a:r>
              <a:rPr lang="ja-JP" altLang="en-US" sz="1400" dirty="0">
                <a:solidFill>
                  <a:schemeClr val="tx1"/>
                </a:solidFill>
              </a:rPr>
              <a:t>入園説明会とウェルカムパーティを行いました</a:t>
            </a:r>
            <a:endParaRPr kumimoji="1" lang="ja-JP" altLang="en-US" dirty="0">
              <a:solidFill>
                <a:schemeClr val="tx1"/>
              </a:solidFill>
            </a:endParaRPr>
          </a:p>
        </p:txBody>
      </p:sp>
      <p:sp>
        <p:nvSpPr>
          <p:cNvPr id="480" name="テキスト プレースホルダー 479"/>
          <p:cNvSpPr>
            <a:spLocks noGrp="1"/>
          </p:cNvSpPr>
          <p:nvPr>
            <p:ph type="body" sz="quarter" idx="20"/>
          </p:nvPr>
        </p:nvSpPr>
        <p:spPr>
          <a:xfrm>
            <a:off x="5811043" y="360034"/>
            <a:ext cx="2616200" cy="526839"/>
          </a:xfrm>
        </p:spPr>
        <p:txBody>
          <a:bodyPr/>
          <a:lstStyle/>
          <a:p>
            <a:r>
              <a:rPr kumimoji="1" lang="en-US" altLang="ja-JP" dirty="0"/>
              <a:t>11</a:t>
            </a:r>
            <a:r>
              <a:rPr kumimoji="1" lang="ja-JP" altLang="en-US" dirty="0"/>
              <a:t>月の主な予定</a:t>
            </a:r>
          </a:p>
        </p:txBody>
      </p:sp>
      <p:sp>
        <p:nvSpPr>
          <p:cNvPr id="485" name="テキスト プレースホルダー 484"/>
          <p:cNvSpPr>
            <a:spLocks noGrp="1"/>
          </p:cNvSpPr>
          <p:nvPr>
            <p:ph type="body" sz="quarter" idx="25"/>
          </p:nvPr>
        </p:nvSpPr>
        <p:spPr>
          <a:xfrm>
            <a:off x="6275982" y="2926553"/>
            <a:ext cx="3645098" cy="341313"/>
          </a:xfrm>
        </p:spPr>
        <p:txBody>
          <a:bodyPr/>
          <a:lstStyle/>
          <a:p>
            <a:r>
              <a:rPr kumimoji="1" lang="ja-JP" altLang="en-US" dirty="0"/>
              <a:t>ごほうびも罰もいらない！？</a:t>
            </a:r>
          </a:p>
        </p:txBody>
      </p:sp>
      <p:sp>
        <p:nvSpPr>
          <p:cNvPr id="486" name="テキスト プレースホルダー 485"/>
          <p:cNvSpPr>
            <a:spLocks noGrp="1"/>
          </p:cNvSpPr>
          <p:nvPr>
            <p:ph type="body" sz="quarter" idx="27"/>
          </p:nvPr>
        </p:nvSpPr>
        <p:spPr>
          <a:xfrm>
            <a:off x="2181223" y="2161532"/>
            <a:ext cx="2883836" cy="2160659"/>
          </a:xfrm>
        </p:spPr>
        <p:txBody>
          <a:bodyPr>
            <a:noAutofit/>
          </a:bodyPr>
          <a:lstStyle/>
          <a:p>
            <a:r>
              <a:rPr kumimoji="1" lang="ja-JP" altLang="en-US" sz="1200" dirty="0"/>
              <a:t>運動会のために大人が子供に押し付けて無理に練習したり、怒られる経験は、果たして</a:t>
            </a:r>
            <a:r>
              <a:rPr kumimoji="1" lang="en-US" altLang="ja-JP" sz="1200" dirty="0"/>
              <a:t>6</a:t>
            </a:r>
            <a:r>
              <a:rPr kumimoji="1" lang="ja-JP" altLang="en-US" sz="1200" dirty="0"/>
              <a:t>歳までの子供のためになるのでしょうか？</a:t>
            </a:r>
            <a:endParaRPr kumimoji="1" lang="en-US" altLang="ja-JP" sz="1200" dirty="0"/>
          </a:p>
          <a:p>
            <a:r>
              <a:rPr kumimoji="1" lang="en-US" altLang="ja-JP" sz="1200" dirty="0"/>
              <a:t>10</a:t>
            </a:r>
            <a:r>
              <a:rPr kumimoji="1" lang="ja-JP" altLang="en-US" sz="1200" dirty="0"/>
              <a:t>月</a:t>
            </a:r>
            <a:r>
              <a:rPr kumimoji="1" lang="en-US" altLang="ja-JP" sz="1200" dirty="0"/>
              <a:t>15</a:t>
            </a:r>
            <a:r>
              <a:rPr kumimoji="1" lang="ja-JP" altLang="en-US" sz="1200" dirty="0"/>
              <a:t>日（土）には、運動会の代わりに親子ふれあいデイを芝公園芝生広場で開催しました。宝探しや親子でダンス、マッサージなどを行い、最後は親子の懇談をしてアットホームな雰囲気で終幕しました。開催にご協力いただきました各位に感謝いたします。</a:t>
            </a:r>
          </a:p>
        </p:txBody>
      </p:sp>
      <p:sp>
        <p:nvSpPr>
          <p:cNvPr id="487" name="テキスト プレースホルダー 486"/>
          <p:cNvSpPr>
            <a:spLocks noGrp="1"/>
          </p:cNvSpPr>
          <p:nvPr>
            <p:ph type="body" sz="quarter" idx="28"/>
          </p:nvPr>
        </p:nvSpPr>
        <p:spPr>
          <a:xfrm>
            <a:off x="396221" y="4854574"/>
            <a:ext cx="2729565" cy="1052056"/>
          </a:xfrm>
        </p:spPr>
        <p:txBody>
          <a:bodyPr>
            <a:noAutofit/>
          </a:bodyPr>
          <a:lstStyle/>
          <a:p>
            <a:r>
              <a:rPr lang="ja-JP" altLang="en-US" dirty="0"/>
              <a:t>当園は</a:t>
            </a:r>
            <a:r>
              <a:rPr lang="en-US" altLang="ja-JP" dirty="0"/>
              <a:t>5</a:t>
            </a:r>
            <a:r>
              <a:rPr lang="ja-JP" altLang="en-US" dirty="0"/>
              <a:t>月に開園した新しい園で、</a:t>
            </a:r>
            <a:r>
              <a:rPr lang="en-US" altLang="ja-JP" dirty="0"/>
              <a:t>Mercury(0</a:t>
            </a:r>
            <a:r>
              <a:rPr lang="ja-JP" altLang="en-US" dirty="0"/>
              <a:t>歳さん）、</a:t>
            </a:r>
            <a:r>
              <a:rPr lang="en-US" altLang="ja-JP" dirty="0"/>
              <a:t>Venus</a:t>
            </a:r>
            <a:r>
              <a:rPr lang="ja-JP" altLang="en-US" dirty="0"/>
              <a:t>（歩けるようになってから</a:t>
            </a:r>
            <a:r>
              <a:rPr lang="en-US" altLang="ja-JP" dirty="0"/>
              <a:t>2.5</a:t>
            </a:r>
            <a:r>
              <a:rPr lang="ja-JP" altLang="en-US" dirty="0"/>
              <a:t>歳くらいまで）、</a:t>
            </a:r>
            <a:r>
              <a:rPr lang="en-US" altLang="ja-JP" dirty="0"/>
              <a:t>Earth</a:t>
            </a:r>
            <a:r>
              <a:rPr lang="ja-JP" altLang="en-US" dirty="0"/>
              <a:t>（</a:t>
            </a:r>
            <a:r>
              <a:rPr lang="en-US" altLang="ja-JP" dirty="0"/>
              <a:t>3</a:t>
            </a:r>
            <a:r>
              <a:rPr lang="ja-JP" altLang="en-US" dirty="0"/>
              <a:t>歳～</a:t>
            </a:r>
            <a:r>
              <a:rPr lang="en-US" altLang="ja-JP" dirty="0"/>
              <a:t>6</a:t>
            </a:r>
            <a:r>
              <a:rPr lang="ja-JP" altLang="en-US" dirty="0"/>
              <a:t>歳）、どのクラスも園児募集中です！入園説明会を</a:t>
            </a:r>
            <a:r>
              <a:rPr lang="en-US" altLang="ja-JP" dirty="0"/>
              <a:t>10</a:t>
            </a:r>
            <a:r>
              <a:rPr lang="ja-JP" altLang="en-US" dirty="0"/>
              <a:t>月</a:t>
            </a:r>
            <a:r>
              <a:rPr lang="en-US" altLang="ja-JP" dirty="0"/>
              <a:t>20</a:t>
            </a:r>
            <a:r>
              <a:rPr lang="ja-JP" altLang="en-US" dirty="0"/>
              <a:t>日（木）に開催し、素敵な方たちにご見学いただきました。</a:t>
            </a:r>
            <a:endParaRPr lang="en-US" altLang="ja-JP" dirty="0"/>
          </a:p>
        </p:txBody>
      </p:sp>
      <p:sp>
        <p:nvSpPr>
          <p:cNvPr id="488" name="テキスト プレースホルダー 487"/>
          <p:cNvSpPr>
            <a:spLocks noGrp="1"/>
          </p:cNvSpPr>
          <p:nvPr>
            <p:ph type="body" sz="quarter" idx="29"/>
          </p:nvPr>
        </p:nvSpPr>
        <p:spPr>
          <a:xfrm>
            <a:off x="2265309" y="5984427"/>
            <a:ext cx="2479181" cy="1162511"/>
          </a:xfrm>
        </p:spPr>
        <p:txBody>
          <a:bodyPr>
            <a:noAutofit/>
          </a:bodyPr>
          <a:lstStyle/>
          <a:p>
            <a:r>
              <a:rPr kumimoji="1" lang="ja-JP" altLang="en-US" sz="1100" dirty="0"/>
              <a:t>入園されたら、保護者の方も参加するウェルカムパーティを開催して、他のお子さんや園での活動をご紹介します。今回は保護者の方から紙芝居のプレゼントを、子供たちからは園で焼いたクッキーをプレゼントして皆でお茶をしたり、歌を歌いました！</a:t>
            </a:r>
          </a:p>
        </p:txBody>
      </p:sp>
      <p:sp>
        <p:nvSpPr>
          <p:cNvPr id="489" name="テキスト プレースホルダー 488"/>
          <p:cNvSpPr>
            <a:spLocks noGrp="1"/>
          </p:cNvSpPr>
          <p:nvPr>
            <p:ph type="body" sz="quarter" idx="30"/>
          </p:nvPr>
        </p:nvSpPr>
        <p:spPr>
          <a:xfrm>
            <a:off x="5803788" y="729211"/>
            <a:ext cx="2242455" cy="1930320"/>
          </a:xfrm>
        </p:spPr>
        <p:txBody>
          <a:bodyPr/>
          <a:lstStyle/>
          <a:p>
            <a:pPr>
              <a:lnSpc>
                <a:spcPct val="100000"/>
              </a:lnSpc>
            </a:pPr>
            <a:r>
              <a:rPr lang="en-US" altLang="ja-JP" sz="1400" dirty="0"/>
              <a:t>7</a:t>
            </a:r>
            <a:r>
              <a:rPr lang="ja-JP" altLang="en-US" sz="1400" dirty="0"/>
              <a:t>日（月）～</a:t>
            </a:r>
            <a:r>
              <a:rPr lang="en-US" altLang="ja-JP" sz="1400" dirty="0"/>
              <a:t>11</a:t>
            </a:r>
            <a:r>
              <a:rPr lang="ja-JP" altLang="en-US" sz="1400" dirty="0"/>
              <a:t>日（金）　保護者面談及び参観</a:t>
            </a:r>
            <a:endParaRPr lang="en-US" altLang="ja-JP" sz="1400" dirty="0"/>
          </a:p>
          <a:p>
            <a:pPr>
              <a:lnSpc>
                <a:spcPct val="100000"/>
              </a:lnSpc>
            </a:pPr>
            <a:r>
              <a:rPr lang="en-US" altLang="ja-JP" sz="1400" dirty="0"/>
              <a:t>22</a:t>
            </a:r>
            <a:r>
              <a:rPr lang="ja-JP" altLang="en-US" sz="1400" dirty="0"/>
              <a:t>日</a:t>
            </a:r>
            <a:r>
              <a:rPr kumimoji="1" lang="en-US" altLang="ja-JP" sz="1400" dirty="0"/>
              <a:t>(</a:t>
            </a:r>
            <a:r>
              <a:rPr kumimoji="1" lang="ja-JP" altLang="en-US" sz="1400" dirty="0"/>
              <a:t>火</a:t>
            </a:r>
            <a:r>
              <a:rPr kumimoji="1" lang="en-US" altLang="ja-JP" sz="1400" dirty="0"/>
              <a:t>)</a:t>
            </a:r>
            <a:r>
              <a:rPr kumimoji="1" lang="ja-JP" altLang="en-US" sz="1400" dirty="0"/>
              <a:t>　保護者懇親会　</a:t>
            </a:r>
            <a:endParaRPr lang="en-US" altLang="ja-JP" sz="1400" dirty="0"/>
          </a:p>
          <a:p>
            <a:pPr>
              <a:lnSpc>
                <a:spcPct val="100000"/>
              </a:lnSpc>
            </a:pPr>
            <a:r>
              <a:rPr lang="en-US" altLang="ja-JP" sz="1400" dirty="0"/>
              <a:t>25</a:t>
            </a:r>
            <a:r>
              <a:rPr lang="ja-JP" altLang="en-US" sz="1400" dirty="0"/>
              <a:t>日（金）誕生日会</a:t>
            </a:r>
            <a:endParaRPr lang="en-US" altLang="ja-JP" sz="1400" dirty="0"/>
          </a:p>
          <a:p>
            <a:pPr>
              <a:lnSpc>
                <a:spcPct val="100000"/>
              </a:lnSpc>
            </a:pPr>
            <a:endParaRPr kumimoji="1" lang="en-US" altLang="ja-JP" sz="1050" dirty="0"/>
          </a:p>
          <a:p>
            <a:endParaRPr kumimoji="1" lang="en-US" altLang="ja-JP" sz="1050" dirty="0"/>
          </a:p>
          <a:p>
            <a:r>
              <a:rPr kumimoji="1" lang="ja-JP" altLang="en-US" dirty="0"/>
              <a:t>　　</a:t>
            </a:r>
          </a:p>
        </p:txBody>
      </p:sp>
      <p:sp>
        <p:nvSpPr>
          <p:cNvPr id="490" name="テキスト プレースホルダー 489"/>
          <p:cNvSpPr>
            <a:spLocks noGrp="1"/>
          </p:cNvSpPr>
          <p:nvPr>
            <p:ph type="body" sz="quarter" idx="31"/>
          </p:nvPr>
        </p:nvSpPr>
        <p:spPr>
          <a:xfrm>
            <a:off x="8052466" y="729212"/>
            <a:ext cx="2242455" cy="1930320"/>
          </a:xfrm>
        </p:spPr>
        <p:txBody>
          <a:bodyPr/>
          <a:lstStyle/>
          <a:p>
            <a:r>
              <a:rPr kumimoji="1" lang="en-US" altLang="ja-JP" dirty="0">
                <a:solidFill>
                  <a:srgbClr val="3366FF"/>
                </a:solidFill>
              </a:rPr>
              <a:t>11</a:t>
            </a:r>
            <a:r>
              <a:rPr kumimoji="1" lang="ja-JP" altLang="en-US" dirty="0">
                <a:solidFill>
                  <a:srgbClr val="3366FF"/>
                </a:solidFill>
              </a:rPr>
              <a:t>日</a:t>
            </a:r>
            <a:r>
              <a:rPr kumimoji="1" lang="en-US" altLang="ja-JP" dirty="0">
                <a:solidFill>
                  <a:srgbClr val="3366FF"/>
                </a:solidFill>
              </a:rPr>
              <a:t>(</a:t>
            </a:r>
            <a:r>
              <a:rPr lang="ja-JP" altLang="en-US" dirty="0">
                <a:solidFill>
                  <a:srgbClr val="3366FF"/>
                </a:solidFill>
              </a:rPr>
              <a:t>金</a:t>
            </a:r>
            <a:r>
              <a:rPr kumimoji="1" lang="en-US" altLang="ja-JP" dirty="0">
                <a:solidFill>
                  <a:srgbClr val="3366FF"/>
                </a:solidFill>
              </a:rPr>
              <a:t>)</a:t>
            </a:r>
            <a:r>
              <a:rPr kumimoji="1" lang="ja-JP" altLang="en-US" dirty="0">
                <a:solidFill>
                  <a:srgbClr val="3366FF"/>
                </a:solidFill>
              </a:rPr>
              <a:t>・</a:t>
            </a:r>
            <a:r>
              <a:rPr lang="en-US" altLang="ja-JP" dirty="0">
                <a:solidFill>
                  <a:srgbClr val="3366FF"/>
                </a:solidFill>
              </a:rPr>
              <a:t>18</a:t>
            </a:r>
            <a:r>
              <a:rPr kumimoji="1" lang="ja-JP" altLang="en-US" dirty="0">
                <a:solidFill>
                  <a:srgbClr val="3366FF"/>
                </a:solidFill>
              </a:rPr>
              <a:t>日</a:t>
            </a:r>
            <a:r>
              <a:rPr kumimoji="1" lang="en-US" altLang="ja-JP" dirty="0">
                <a:solidFill>
                  <a:srgbClr val="3366FF"/>
                </a:solidFill>
              </a:rPr>
              <a:t>(</a:t>
            </a:r>
            <a:r>
              <a:rPr kumimoji="1" lang="ja-JP" altLang="en-US" dirty="0">
                <a:solidFill>
                  <a:srgbClr val="3366FF"/>
                </a:solidFill>
              </a:rPr>
              <a:t>金）</a:t>
            </a:r>
            <a:r>
              <a:rPr lang="en-US" altLang="ja-JP" dirty="0">
                <a:solidFill>
                  <a:srgbClr val="3366FF"/>
                </a:solidFill>
              </a:rPr>
              <a:t>15</a:t>
            </a:r>
            <a:r>
              <a:rPr lang="ja-JP" altLang="en-US" dirty="0">
                <a:solidFill>
                  <a:srgbClr val="3366FF"/>
                </a:solidFill>
              </a:rPr>
              <a:t>時半～</a:t>
            </a:r>
            <a:r>
              <a:rPr lang="en-US" altLang="ja-JP" dirty="0">
                <a:solidFill>
                  <a:srgbClr val="3366FF"/>
                </a:solidFill>
              </a:rPr>
              <a:t>16</a:t>
            </a:r>
            <a:r>
              <a:rPr lang="ja-JP" altLang="en-US" dirty="0">
                <a:solidFill>
                  <a:srgbClr val="3366FF"/>
                </a:solidFill>
              </a:rPr>
              <a:t>時半　リトミック　</a:t>
            </a:r>
            <a:r>
              <a:rPr lang="en-US" altLang="ja-JP" dirty="0">
                <a:solidFill>
                  <a:srgbClr val="3366FF"/>
                </a:solidFill>
              </a:rPr>
              <a:t>※</a:t>
            </a:r>
            <a:r>
              <a:rPr lang="ja-JP" altLang="en-US" dirty="0">
                <a:solidFill>
                  <a:srgbClr val="3366FF"/>
                </a:solidFill>
              </a:rPr>
              <a:t>ご予約ください。</a:t>
            </a:r>
            <a:endParaRPr lang="en-US" altLang="ja-JP" dirty="0">
              <a:solidFill>
                <a:srgbClr val="3366FF"/>
              </a:solidFill>
            </a:endParaRPr>
          </a:p>
          <a:p>
            <a:r>
              <a:rPr lang="en-US" altLang="ja-JP" dirty="0">
                <a:solidFill>
                  <a:srgbClr val="3366FF"/>
                </a:solidFill>
              </a:rPr>
              <a:t>26</a:t>
            </a:r>
            <a:r>
              <a:rPr lang="ja-JP" altLang="en-US" dirty="0">
                <a:solidFill>
                  <a:srgbClr val="3366FF"/>
                </a:solidFill>
              </a:rPr>
              <a:t>日（土）</a:t>
            </a:r>
            <a:r>
              <a:rPr lang="en-US" altLang="ja-JP" dirty="0">
                <a:solidFill>
                  <a:srgbClr val="3366FF"/>
                </a:solidFill>
              </a:rPr>
              <a:t>10</a:t>
            </a:r>
            <a:r>
              <a:rPr lang="ja-JP" altLang="en-US" dirty="0">
                <a:solidFill>
                  <a:srgbClr val="3366FF"/>
                </a:solidFill>
              </a:rPr>
              <a:t>時半～</a:t>
            </a:r>
            <a:r>
              <a:rPr lang="en-US" altLang="ja-JP" dirty="0">
                <a:solidFill>
                  <a:srgbClr val="3366FF"/>
                </a:solidFill>
              </a:rPr>
              <a:t>12</a:t>
            </a:r>
            <a:r>
              <a:rPr lang="ja-JP" altLang="en-US" dirty="0">
                <a:solidFill>
                  <a:srgbClr val="3366FF"/>
                </a:solidFill>
              </a:rPr>
              <a:t>時　親子ピザ作り体験</a:t>
            </a:r>
            <a:endParaRPr lang="en-US" altLang="ja-JP" dirty="0">
              <a:solidFill>
                <a:srgbClr val="3366FF"/>
              </a:solidFill>
            </a:endParaRPr>
          </a:p>
          <a:p>
            <a:r>
              <a:rPr lang="ja-JP" altLang="en-US" dirty="0"/>
              <a:t>上記青字のイベントはどなたもご参加できます！お電話</a:t>
            </a:r>
            <a:r>
              <a:rPr lang="en-US" altLang="ja-JP" dirty="0"/>
              <a:t>03-6809-5286</a:t>
            </a:r>
            <a:r>
              <a:rPr lang="ja-JP" altLang="en-US" dirty="0"/>
              <a:t>または</a:t>
            </a:r>
            <a:r>
              <a:rPr lang="en-US" altLang="ja-JP" dirty="0">
                <a:hlinkClick r:id="rId2"/>
              </a:rPr>
              <a:t>info@montessoristarlight.com</a:t>
            </a:r>
            <a:r>
              <a:rPr lang="ja-JP" altLang="en-US" dirty="0"/>
              <a:t>でご予約ください。</a:t>
            </a:r>
            <a:endParaRPr lang="en-US" altLang="ja-JP" dirty="0"/>
          </a:p>
        </p:txBody>
      </p:sp>
      <p:sp>
        <p:nvSpPr>
          <p:cNvPr id="491" name="テキスト プレースホルダー 490"/>
          <p:cNvSpPr>
            <a:spLocks noGrp="1"/>
          </p:cNvSpPr>
          <p:nvPr>
            <p:ph type="body" sz="quarter" idx="32"/>
          </p:nvPr>
        </p:nvSpPr>
        <p:spPr>
          <a:xfrm>
            <a:off x="5811043" y="3267866"/>
            <a:ext cx="4364037" cy="2570011"/>
          </a:xfrm>
        </p:spPr>
        <p:txBody>
          <a:bodyPr>
            <a:normAutofit fontScale="92500" lnSpcReduction="10000"/>
          </a:bodyPr>
          <a:lstStyle/>
          <a:p>
            <a:r>
              <a:rPr kumimoji="1" lang="ja-JP" altLang="en-US" sz="1600" dirty="0"/>
              <a:t>モンテッソーリ教育では、賞罰を推奨しません。考案者マリア・モンテッソーリ自身が、「子どもはピカピカ光るメダルのために努力をしているのではない」と、子どもにご褒美をあげることを著書で明確に否定しています。子供はもっと崇高な目的、自分自身の成長や向上、満足のために努力していることを指しているのでは、当園では解釈しています。</a:t>
            </a:r>
            <a:endParaRPr kumimoji="1" lang="en-US" altLang="ja-JP" sz="1600" dirty="0"/>
          </a:p>
          <a:p>
            <a:r>
              <a:rPr kumimoji="1" lang="ja-JP" altLang="en-US" sz="1600" dirty="0"/>
              <a:t>とはいえ可愛い子供たち、何かあげたくなる場合、子供が自分でできるよう待つ時間や、じっと様子を観察して理解する時間を、忙しい大人としてはプレゼントできたらいいですね！</a:t>
            </a:r>
            <a:r>
              <a:rPr lang="ja-JP" altLang="en-US" dirty="0"/>
              <a:t>　</a:t>
            </a:r>
            <a:endParaRPr kumimoji="1" lang="ja-JP" altLang="en-US" dirty="0"/>
          </a:p>
        </p:txBody>
      </p:sp>
      <p:sp>
        <p:nvSpPr>
          <p:cNvPr id="498" name="テキスト プレースホルダー 497"/>
          <p:cNvSpPr>
            <a:spLocks noGrp="1"/>
          </p:cNvSpPr>
          <p:nvPr>
            <p:ph type="body" sz="quarter" idx="37"/>
          </p:nvPr>
        </p:nvSpPr>
        <p:spPr>
          <a:xfrm>
            <a:off x="5799732" y="6093809"/>
            <a:ext cx="4495189" cy="1276866"/>
          </a:xfrm>
        </p:spPr>
        <p:txBody>
          <a:bodyPr/>
          <a:lstStyle/>
          <a:p>
            <a:endParaRPr lang="en-US" altLang="ja-JP" dirty="0"/>
          </a:p>
          <a:p>
            <a:r>
              <a:rPr lang="ja-JP" altLang="en-US" dirty="0"/>
              <a:t>感染症が流行する季節になってきました。自分でできる子供は手洗い・うがい・歯磨きの方法を今一度丁寧にできるようにし、練習中の子供は、ゆっくり丁寧にやり方をご家庭でも教えてあげましょう。園でも一緒に練習します。乳児さんは換気・空気清浄機・湿度に気を付けましょう。</a:t>
            </a:r>
            <a:endParaRPr lang="en-US" altLang="ja-JP" dirty="0"/>
          </a:p>
        </p:txBody>
      </p:sp>
      <p:sp>
        <p:nvSpPr>
          <p:cNvPr id="474" name="テキスト プレースホルダー 473"/>
          <p:cNvSpPr>
            <a:spLocks noGrp="1"/>
          </p:cNvSpPr>
          <p:nvPr>
            <p:ph type="body" sz="quarter" idx="12"/>
          </p:nvPr>
        </p:nvSpPr>
        <p:spPr>
          <a:xfrm>
            <a:off x="1018519" y="549049"/>
            <a:ext cx="4046540" cy="585511"/>
          </a:xfrm>
          <a:ln>
            <a:noFill/>
          </a:ln>
        </p:spPr>
        <p:txBody>
          <a:bodyPr/>
          <a:lstStyle/>
          <a:p>
            <a:r>
              <a:rPr kumimoji="1" lang="ja-JP" altLang="en-US" dirty="0">
                <a:solidFill>
                  <a:schemeClr val="bg1"/>
                </a:solidFill>
              </a:rPr>
              <a:t>モンテッソーリ</a:t>
            </a:r>
            <a:endParaRPr kumimoji="1" lang="en-US" altLang="ja-JP" dirty="0">
              <a:solidFill>
                <a:schemeClr val="bg1"/>
              </a:solidFill>
            </a:endParaRPr>
          </a:p>
          <a:p>
            <a:r>
              <a:rPr kumimoji="1" lang="ja-JP" altLang="en-US" dirty="0">
                <a:solidFill>
                  <a:schemeClr val="bg1"/>
                </a:solidFill>
              </a:rPr>
              <a:t>星と光プリスクール</a:t>
            </a:r>
          </a:p>
        </p:txBody>
      </p:sp>
      <p:sp>
        <p:nvSpPr>
          <p:cNvPr id="476" name="テキスト プレースホルダー 475"/>
          <p:cNvSpPr>
            <a:spLocks noGrp="1"/>
          </p:cNvSpPr>
          <p:nvPr>
            <p:ph type="body" sz="quarter" idx="16"/>
          </p:nvPr>
        </p:nvSpPr>
        <p:spPr/>
        <p:txBody>
          <a:bodyPr/>
          <a:lstStyle/>
          <a:p>
            <a:r>
              <a:rPr lang="ja-JP" altLang="en-US" dirty="0">
                <a:solidFill>
                  <a:schemeClr val="bg1"/>
                </a:solidFill>
              </a:rPr>
              <a:t>第５</a:t>
            </a:r>
            <a:r>
              <a:rPr kumimoji="1" lang="ja-JP" altLang="en-US" dirty="0">
                <a:solidFill>
                  <a:schemeClr val="bg1"/>
                </a:solidFill>
              </a:rPr>
              <a:t>号</a:t>
            </a:r>
          </a:p>
        </p:txBody>
      </p:sp>
      <p:sp>
        <p:nvSpPr>
          <p:cNvPr id="456" name="Freeform 52"/>
          <p:cNvSpPr>
            <a:spLocks noEditPoints="1"/>
          </p:cNvSpPr>
          <p:nvPr/>
        </p:nvSpPr>
        <p:spPr bwMode="auto">
          <a:xfrm>
            <a:off x="6336505" y="3161505"/>
            <a:ext cx="2238375" cy="47625"/>
          </a:xfrm>
          <a:custGeom>
            <a:avLst/>
            <a:gdLst>
              <a:gd name="T0" fmla="*/ 1154 w 1410"/>
              <a:gd name="T1" fmla="*/ 4 h 30"/>
              <a:gd name="T2" fmla="*/ 1076 w 1410"/>
              <a:gd name="T3" fmla="*/ 2 h 30"/>
              <a:gd name="T4" fmla="*/ 772 w 1410"/>
              <a:gd name="T5" fmla="*/ 6 h 30"/>
              <a:gd name="T6" fmla="*/ 748 w 1410"/>
              <a:gd name="T7" fmla="*/ 2 h 30"/>
              <a:gd name="T8" fmla="*/ 656 w 1410"/>
              <a:gd name="T9" fmla="*/ 4 h 30"/>
              <a:gd name="T10" fmla="*/ 574 w 1410"/>
              <a:gd name="T11" fmla="*/ 2 h 30"/>
              <a:gd name="T12" fmla="*/ 470 w 1410"/>
              <a:gd name="T13" fmla="*/ 0 h 30"/>
              <a:gd name="T14" fmla="*/ 416 w 1410"/>
              <a:gd name="T15" fmla="*/ 2 h 30"/>
              <a:gd name="T16" fmla="*/ 346 w 1410"/>
              <a:gd name="T17" fmla="*/ 2 h 30"/>
              <a:gd name="T18" fmla="*/ 228 w 1410"/>
              <a:gd name="T19" fmla="*/ 6 h 30"/>
              <a:gd name="T20" fmla="*/ 172 w 1410"/>
              <a:gd name="T21" fmla="*/ 8 h 30"/>
              <a:gd name="T22" fmla="*/ 62 w 1410"/>
              <a:gd name="T23" fmla="*/ 6 h 30"/>
              <a:gd name="T24" fmla="*/ 32 w 1410"/>
              <a:gd name="T25" fmla="*/ 8 h 30"/>
              <a:gd name="T26" fmla="*/ 18 w 1410"/>
              <a:gd name="T27" fmla="*/ 12 h 30"/>
              <a:gd name="T28" fmla="*/ 8 w 1410"/>
              <a:gd name="T29" fmla="*/ 16 h 30"/>
              <a:gd name="T30" fmla="*/ 42 w 1410"/>
              <a:gd name="T31" fmla="*/ 16 h 30"/>
              <a:gd name="T32" fmla="*/ 76 w 1410"/>
              <a:gd name="T33" fmla="*/ 20 h 30"/>
              <a:gd name="T34" fmla="*/ 124 w 1410"/>
              <a:gd name="T35" fmla="*/ 20 h 30"/>
              <a:gd name="T36" fmla="*/ 144 w 1410"/>
              <a:gd name="T37" fmla="*/ 22 h 30"/>
              <a:gd name="T38" fmla="*/ 142 w 1410"/>
              <a:gd name="T39" fmla="*/ 24 h 30"/>
              <a:gd name="T40" fmla="*/ 154 w 1410"/>
              <a:gd name="T41" fmla="*/ 30 h 30"/>
              <a:gd name="T42" fmla="*/ 168 w 1410"/>
              <a:gd name="T43" fmla="*/ 24 h 30"/>
              <a:gd name="T44" fmla="*/ 172 w 1410"/>
              <a:gd name="T45" fmla="*/ 26 h 30"/>
              <a:gd name="T46" fmla="*/ 194 w 1410"/>
              <a:gd name="T47" fmla="*/ 24 h 30"/>
              <a:gd name="T48" fmla="*/ 210 w 1410"/>
              <a:gd name="T49" fmla="*/ 28 h 30"/>
              <a:gd name="T50" fmla="*/ 222 w 1410"/>
              <a:gd name="T51" fmla="*/ 30 h 30"/>
              <a:gd name="T52" fmla="*/ 238 w 1410"/>
              <a:gd name="T53" fmla="*/ 30 h 30"/>
              <a:gd name="T54" fmla="*/ 248 w 1410"/>
              <a:gd name="T55" fmla="*/ 24 h 30"/>
              <a:gd name="T56" fmla="*/ 272 w 1410"/>
              <a:gd name="T57" fmla="*/ 30 h 30"/>
              <a:gd name="T58" fmla="*/ 282 w 1410"/>
              <a:gd name="T59" fmla="*/ 28 h 30"/>
              <a:gd name="T60" fmla="*/ 298 w 1410"/>
              <a:gd name="T61" fmla="*/ 24 h 30"/>
              <a:gd name="T62" fmla="*/ 308 w 1410"/>
              <a:gd name="T63" fmla="*/ 16 h 30"/>
              <a:gd name="T64" fmla="*/ 310 w 1410"/>
              <a:gd name="T65" fmla="*/ 28 h 30"/>
              <a:gd name="T66" fmla="*/ 324 w 1410"/>
              <a:gd name="T67" fmla="*/ 28 h 30"/>
              <a:gd name="T68" fmla="*/ 382 w 1410"/>
              <a:gd name="T69" fmla="*/ 24 h 30"/>
              <a:gd name="T70" fmla="*/ 414 w 1410"/>
              <a:gd name="T71" fmla="*/ 26 h 30"/>
              <a:gd name="T72" fmla="*/ 434 w 1410"/>
              <a:gd name="T73" fmla="*/ 24 h 30"/>
              <a:gd name="T74" fmla="*/ 494 w 1410"/>
              <a:gd name="T75" fmla="*/ 20 h 30"/>
              <a:gd name="T76" fmla="*/ 528 w 1410"/>
              <a:gd name="T77" fmla="*/ 24 h 30"/>
              <a:gd name="T78" fmla="*/ 538 w 1410"/>
              <a:gd name="T79" fmla="*/ 24 h 30"/>
              <a:gd name="T80" fmla="*/ 552 w 1410"/>
              <a:gd name="T81" fmla="*/ 22 h 30"/>
              <a:gd name="T82" fmla="*/ 570 w 1410"/>
              <a:gd name="T83" fmla="*/ 26 h 30"/>
              <a:gd name="T84" fmla="*/ 598 w 1410"/>
              <a:gd name="T85" fmla="*/ 24 h 30"/>
              <a:gd name="T86" fmla="*/ 632 w 1410"/>
              <a:gd name="T87" fmla="*/ 24 h 30"/>
              <a:gd name="T88" fmla="*/ 652 w 1410"/>
              <a:gd name="T89" fmla="*/ 26 h 30"/>
              <a:gd name="T90" fmla="*/ 692 w 1410"/>
              <a:gd name="T91" fmla="*/ 24 h 30"/>
              <a:gd name="T92" fmla="*/ 720 w 1410"/>
              <a:gd name="T93" fmla="*/ 24 h 30"/>
              <a:gd name="T94" fmla="*/ 740 w 1410"/>
              <a:gd name="T95" fmla="*/ 24 h 30"/>
              <a:gd name="T96" fmla="*/ 752 w 1410"/>
              <a:gd name="T97" fmla="*/ 24 h 30"/>
              <a:gd name="T98" fmla="*/ 790 w 1410"/>
              <a:gd name="T99" fmla="*/ 24 h 30"/>
              <a:gd name="T100" fmla="*/ 828 w 1410"/>
              <a:gd name="T101" fmla="*/ 24 h 30"/>
              <a:gd name="T102" fmla="*/ 856 w 1410"/>
              <a:gd name="T103" fmla="*/ 18 h 30"/>
              <a:gd name="T104" fmla="*/ 882 w 1410"/>
              <a:gd name="T105" fmla="*/ 18 h 30"/>
              <a:gd name="T106" fmla="*/ 908 w 1410"/>
              <a:gd name="T107" fmla="*/ 20 h 30"/>
              <a:gd name="T108" fmla="*/ 946 w 1410"/>
              <a:gd name="T109" fmla="*/ 20 h 30"/>
              <a:gd name="T110" fmla="*/ 988 w 1410"/>
              <a:gd name="T111" fmla="*/ 18 h 30"/>
              <a:gd name="T112" fmla="*/ 1014 w 1410"/>
              <a:gd name="T113" fmla="*/ 18 h 30"/>
              <a:gd name="T114" fmla="*/ 1096 w 1410"/>
              <a:gd name="T115" fmla="*/ 20 h 30"/>
              <a:gd name="T116" fmla="*/ 1130 w 1410"/>
              <a:gd name="T117" fmla="*/ 22 h 30"/>
              <a:gd name="T118" fmla="*/ 1184 w 1410"/>
              <a:gd name="T119" fmla="*/ 20 h 30"/>
              <a:gd name="T120" fmla="*/ 1252 w 1410"/>
              <a:gd name="T121" fmla="*/ 14 h 30"/>
              <a:gd name="T122" fmla="*/ 1336 w 1410"/>
              <a:gd name="T123" fmla="*/ 20 h 30"/>
              <a:gd name="T124" fmla="*/ 758 w 1410"/>
              <a:gd name="T12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0" h="30">
                <a:moveTo>
                  <a:pt x="1318" y="4"/>
                </a:moveTo>
                <a:lnTo>
                  <a:pt x="1318" y="4"/>
                </a:lnTo>
                <a:lnTo>
                  <a:pt x="1300" y="4"/>
                </a:lnTo>
                <a:lnTo>
                  <a:pt x="1284" y="4"/>
                </a:lnTo>
                <a:lnTo>
                  <a:pt x="1284" y="4"/>
                </a:lnTo>
                <a:lnTo>
                  <a:pt x="1254" y="4"/>
                </a:lnTo>
                <a:lnTo>
                  <a:pt x="1222" y="2"/>
                </a:lnTo>
                <a:lnTo>
                  <a:pt x="1192" y="0"/>
                </a:lnTo>
                <a:lnTo>
                  <a:pt x="1160" y="2"/>
                </a:lnTo>
                <a:lnTo>
                  <a:pt x="1160" y="2"/>
                </a:lnTo>
                <a:lnTo>
                  <a:pt x="1160" y="2"/>
                </a:lnTo>
                <a:lnTo>
                  <a:pt x="1160" y="2"/>
                </a:lnTo>
                <a:lnTo>
                  <a:pt x="1158" y="4"/>
                </a:lnTo>
                <a:lnTo>
                  <a:pt x="1156" y="2"/>
                </a:lnTo>
                <a:lnTo>
                  <a:pt x="1154" y="4"/>
                </a:lnTo>
                <a:lnTo>
                  <a:pt x="1154" y="4"/>
                </a:lnTo>
                <a:lnTo>
                  <a:pt x="1152" y="4"/>
                </a:lnTo>
                <a:lnTo>
                  <a:pt x="1152" y="4"/>
                </a:lnTo>
                <a:lnTo>
                  <a:pt x="1154" y="2"/>
                </a:lnTo>
                <a:lnTo>
                  <a:pt x="1154" y="2"/>
                </a:lnTo>
                <a:lnTo>
                  <a:pt x="1106" y="2"/>
                </a:lnTo>
                <a:lnTo>
                  <a:pt x="1106" y="2"/>
                </a:lnTo>
                <a:lnTo>
                  <a:pt x="1104" y="4"/>
                </a:lnTo>
                <a:lnTo>
                  <a:pt x="1102" y="4"/>
                </a:lnTo>
                <a:lnTo>
                  <a:pt x="1098" y="4"/>
                </a:lnTo>
                <a:lnTo>
                  <a:pt x="1098" y="6"/>
                </a:lnTo>
                <a:lnTo>
                  <a:pt x="1098" y="6"/>
                </a:lnTo>
                <a:lnTo>
                  <a:pt x="1098" y="4"/>
                </a:lnTo>
                <a:lnTo>
                  <a:pt x="1098" y="4"/>
                </a:lnTo>
                <a:lnTo>
                  <a:pt x="1098" y="4"/>
                </a:lnTo>
                <a:lnTo>
                  <a:pt x="1086" y="4"/>
                </a:lnTo>
                <a:lnTo>
                  <a:pt x="1076" y="2"/>
                </a:lnTo>
                <a:lnTo>
                  <a:pt x="1076" y="2"/>
                </a:lnTo>
                <a:lnTo>
                  <a:pt x="1010" y="0"/>
                </a:lnTo>
                <a:lnTo>
                  <a:pt x="946" y="0"/>
                </a:lnTo>
                <a:lnTo>
                  <a:pt x="946" y="0"/>
                </a:lnTo>
                <a:lnTo>
                  <a:pt x="814" y="2"/>
                </a:lnTo>
                <a:lnTo>
                  <a:pt x="814" y="2"/>
                </a:lnTo>
                <a:lnTo>
                  <a:pt x="808" y="6"/>
                </a:lnTo>
                <a:lnTo>
                  <a:pt x="802" y="6"/>
                </a:lnTo>
                <a:lnTo>
                  <a:pt x="796" y="6"/>
                </a:lnTo>
                <a:lnTo>
                  <a:pt x="790" y="8"/>
                </a:lnTo>
                <a:lnTo>
                  <a:pt x="790" y="8"/>
                </a:lnTo>
                <a:lnTo>
                  <a:pt x="790" y="8"/>
                </a:lnTo>
                <a:lnTo>
                  <a:pt x="782" y="8"/>
                </a:lnTo>
                <a:lnTo>
                  <a:pt x="772" y="6"/>
                </a:lnTo>
                <a:lnTo>
                  <a:pt x="772" y="6"/>
                </a:lnTo>
                <a:lnTo>
                  <a:pt x="772" y="6"/>
                </a:lnTo>
                <a:lnTo>
                  <a:pt x="770" y="6"/>
                </a:lnTo>
                <a:lnTo>
                  <a:pt x="770" y="8"/>
                </a:lnTo>
                <a:lnTo>
                  <a:pt x="770" y="8"/>
                </a:lnTo>
                <a:lnTo>
                  <a:pt x="768" y="8"/>
                </a:lnTo>
                <a:lnTo>
                  <a:pt x="766" y="8"/>
                </a:lnTo>
                <a:lnTo>
                  <a:pt x="764" y="6"/>
                </a:lnTo>
                <a:lnTo>
                  <a:pt x="760" y="6"/>
                </a:lnTo>
                <a:lnTo>
                  <a:pt x="760" y="6"/>
                </a:lnTo>
                <a:lnTo>
                  <a:pt x="760" y="6"/>
                </a:lnTo>
                <a:lnTo>
                  <a:pt x="760" y="6"/>
                </a:lnTo>
                <a:lnTo>
                  <a:pt x="760" y="6"/>
                </a:lnTo>
                <a:lnTo>
                  <a:pt x="756" y="8"/>
                </a:lnTo>
                <a:lnTo>
                  <a:pt x="756" y="6"/>
                </a:lnTo>
                <a:lnTo>
                  <a:pt x="754" y="4"/>
                </a:lnTo>
                <a:lnTo>
                  <a:pt x="748" y="2"/>
                </a:lnTo>
                <a:lnTo>
                  <a:pt x="748" y="2"/>
                </a:lnTo>
                <a:lnTo>
                  <a:pt x="718" y="4"/>
                </a:lnTo>
                <a:lnTo>
                  <a:pt x="688" y="4"/>
                </a:lnTo>
                <a:lnTo>
                  <a:pt x="688" y="4"/>
                </a:lnTo>
                <a:lnTo>
                  <a:pt x="688" y="6"/>
                </a:lnTo>
                <a:lnTo>
                  <a:pt x="688" y="6"/>
                </a:lnTo>
                <a:lnTo>
                  <a:pt x="688" y="6"/>
                </a:lnTo>
                <a:lnTo>
                  <a:pt x="686" y="4"/>
                </a:lnTo>
                <a:lnTo>
                  <a:pt x="684" y="4"/>
                </a:lnTo>
                <a:lnTo>
                  <a:pt x="680" y="6"/>
                </a:lnTo>
                <a:lnTo>
                  <a:pt x="678" y="6"/>
                </a:lnTo>
                <a:lnTo>
                  <a:pt x="678" y="6"/>
                </a:lnTo>
                <a:lnTo>
                  <a:pt x="680" y="4"/>
                </a:lnTo>
                <a:lnTo>
                  <a:pt x="680" y="4"/>
                </a:lnTo>
                <a:lnTo>
                  <a:pt x="668" y="4"/>
                </a:lnTo>
                <a:lnTo>
                  <a:pt x="656" y="4"/>
                </a:lnTo>
                <a:lnTo>
                  <a:pt x="656" y="4"/>
                </a:lnTo>
                <a:lnTo>
                  <a:pt x="650" y="4"/>
                </a:lnTo>
                <a:lnTo>
                  <a:pt x="644" y="4"/>
                </a:lnTo>
                <a:lnTo>
                  <a:pt x="638" y="2"/>
                </a:lnTo>
                <a:lnTo>
                  <a:pt x="634" y="4"/>
                </a:lnTo>
                <a:lnTo>
                  <a:pt x="634" y="4"/>
                </a:lnTo>
                <a:lnTo>
                  <a:pt x="634" y="2"/>
                </a:lnTo>
                <a:lnTo>
                  <a:pt x="632" y="2"/>
                </a:lnTo>
                <a:lnTo>
                  <a:pt x="628" y="2"/>
                </a:lnTo>
                <a:lnTo>
                  <a:pt x="628" y="2"/>
                </a:lnTo>
                <a:lnTo>
                  <a:pt x="624" y="4"/>
                </a:lnTo>
                <a:lnTo>
                  <a:pt x="618" y="2"/>
                </a:lnTo>
                <a:lnTo>
                  <a:pt x="612" y="2"/>
                </a:lnTo>
                <a:lnTo>
                  <a:pt x="606" y="2"/>
                </a:lnTo>
                <a:lnTo>
                  <a:pt x="606" y="2"/>
                </a:lnTo>
                <a:lnTo>
                  <a:pt x="606" y="2"/>
                </a:lnTo>
                <a:lnTo>
                  <a:pt x="574" y="2"/>
                </a:lnTo>
                <a:lnTo>
                  <a:pt x="540" y="2"/>
                </a:lnTo>
                <a:lnTo>
                  <a:pt x="540" y="2"/>
                </a:lnTo>
                <a:lnTo>
                  <a:pt x="520" y="2"/>
                </a:lnTo>
                <a:lnTo>
                  <a:pt x="508" y="0"/>
                </a:lnTo>
                <a:lnTo>
                  <a:pt x="498" y="2"/>
                </a:lnTo>
                <a:lnTo>
                  <a:pt x="498" y="2"/>
                </a:lnTo>
                <a:lnTo>
                  <a:pt x="496" y="2"/>
                </a:lnTo>
                <a:lnTo>
                  <a:pt x="496" y="4"/>
                </a:lnTo>
                <a:lnTo>
                  <a:pt x="496" y="4"/>
                </a:lnTo>
                <a:lnTo>
                  <a:pt x="494" y="2"/>
                </a:lnTo>
                <a:lnTo>
                  <a:pt x="494" y="2"/>
                </a:lnTo>
                <a:lnTo>
                  <a:pt x="494" y="2"/>
                </a:lnTo>
                <a:lnTo>
                  <a:pt x="494" y="2"/>
                </a:lnTo>
                <a:lnTo>
                  <a:pt x="484" y="2"/>
                </a:lnTo>
                <a:lnTo>
                  <a:pt x="470" y="0"/>
                </a:lnTo>
                <a:lnTo>
                  <a:pt x="470" y="0"/>
                </a:lnTo>
                <a:lnTo>
                  <a:pt x="468" y="2"/>
                </a:lnTo>
                <a:lnTo>
                  <a:pt x="468" y="2"/>
                </a:lnTo>
                <a:lnTo>
                  <a:pt x="468" y="2"/>
                </a:lnTo>
                <a:lnTo>
                  <a:pt x="460" y="2"/>
                </a:lnTo>
                <a:lnTo>
                  <a:pt x="452" y="2"/>
                </a:lnTo>
                <a:lnTo>
                  <a:pt x="444" y="2"/>
                </a:lnTo>
                <a:lnTo>
                  <a:pt x="436" y="2"/>
                </a:lnTo>
                <a:lnTo>
                  <a:pt x="436" y="2"/>
                </a:lnTo>
                <a:lnTo>
                  <a:pt x="436" y="4"/>
                </a:lnTo>
                <a:lnTo>
                  <a:pt x="434" y="4"/>
                </a:lnTo>
                <a:lnTo>
                  <a:pt x="426" y="4"/>
                </a:lnTo>
                <a:lnTo>
                  <a:pt x="426" y="4"/>
                </a:lnTo>
                <a:lnTo>
                  <a:pt x="424" y="4"/>
                </a:lnTo>
                <a:lnTo>
                  <a:pt x="424" y="2"/>
                </a:lnTo>
                <a:lnTo>
                  <a:pt x="424" y="2"/>
                </a:lnTo>
                <a:lnTo>
                  <a:pt x="416" y="2"/>
                </a:lnTo>
                <a:lnTo>
                  <a:pt x="406" y="2"/>
                </a:lnTo>
                <a:lnTo>
                  <a:pt x="406" y="2"/>
                </a:lnTo>
                <a:lnTo>
                  <a:pt x="400" y="4"/>
                </a:lnTo>
                <a:lnTo>
                  <a:pt x="396" y="4"/>
                </a:lnTo>
                <a:lnTo>
                  <a:pt x="396" y="4"/>
                </a:lnTo>
                <a:lnTo>
                  <a:pt x="392" y="2"/>
                </a:lnTo>
                <a:lnTo>
                  <a:pt x="388" y="2"/>
                </a:lnTo>
                <a:lnTo>
                  <a:pt x="380" y="2"/>
                </a:lnTo>
                <a:lnTo>
                  <a:pt x="380" y="2"/>
                </a:lnTo>
                <a:lnTo>
                  <a:pt x="380" y="4"/>
                </a:lnTo>
                <a:lnTo>
                  <a:pt x="378" y="6"/>
                </a:lnTo>
                <a:lnTo>
                  <a:pt x="370" y="6"/>
                </a:lnTo>
                <a:lnTo>
                  <a:pt x="372" y="2"/>
                </a:lnTo>
                <a:lnTo>
                  <a:pt x="372" y="2"/>
                </a:lnTo>
                <a:lnTo>
                  <a:pt x="360" y="4"/>
                </a:lnTo>
                <a:lnTo>
                  <a:pt x="346" y="2"/>
                </a:lnTo>
                <a:lnTo>
                  <a:pt x="332" y="2"/>
                </a:lnTo>
                <a:lnTo>
                  <a:pt x="318" y="4"/>
                </a:lnTo>
                <a:lnTo>
                  <a:pt x="316" y="2"/>
                </a:lnTo>
                <a:lnTo>
                  <a:pt x="316" y="2"/>
                </a:lnTo>
                <a:lnTo>
                  <a:pt x="290" y="4"/>
                </a:lnTo>
                <a:lnTo>
                  <a:pt x="276" y="4"/>
                </a:lnTo>
                <a:lnTo>
                  <a:pt x="262" y="6"/>
                </a:lnTo>
                <a:lnTo>
                  <a:pt x="262" y="6"/>
                </a:lnTo>
                <a:lnTo>
                  <a:pt x="246" y="4"/>
                </a:lnTo>
                <a:lnTo>
                  <a:pt x="246" y="4"/>
                </a:lnTo>
                <a:lnTo>
                  <a:pt x="238" y="6"/>
                </a:lnTo>
                <a:lnTo>
                  <a:pt x="234" y="8"/>
                </a:lnTo>
                <a:lnTo>
                  <a:pt x="234" y="8"/>
                </a:lnTo>
                <a:lnTo>
                  <a:pt x="230" y="8"/>
                </a:lnTo>
                <a:lnTo>
                  <a:pt x="228" y="6"/>
                </a:lnTo>
                <a:lnTo>
                  <a:pt x="228" y="6"/>
                </a:lnTo>
                <a:lnTo>
                  <a:pt x="216" y="4"/>
                </a:lnTo>
                <a:lnTo>
                  <a:pt x="212" y="4"/>
                </a:lnTo>
                <a:lnTo>
                  <a:pt x="206" y="6"/>
                </a:lnTo>
                <a:lnTo>
                  <a:pt x="206" y="4"/>
                </a:lnTo>
                <a:lnTo>
                  <a:pt x="206" y="4"/>
                </a:lnTo>
                <a:lnTo>
                  <a:pt x="194" y="6"/>
                </a:lnTo>
                <a:lnTo>
                  <a:pt x="188" y="6"/>
                </a:lnTo>
                <a:lnTo>
                  <a:pt x="184" y="6"/>
                </a:lnTo>
                <a:lnTo>
                  <a:pt x="184" y="6"/>
                </a:lnTo>
                <a:lnTo>
                  <a:pt x="178" y="8"/>
                </a:lnTo>
                <a:lnTo>
                  <a:pt x="176" y="8"/>
                </a:lnTo>
                <a:lnTo>
                  <a:pt x="178" y="10"/>
                </a:lnTo>
                <a:lnTo>
                  <a:pt x="178" y="10"/>
                </a:lnTo>
                <a:lnTo>
                  <a:pt x="174" y="8"/>
                </a:lnTo>
                <a:lnTo>
                  <a:pt x="174" y="8"/>
                </a:lnTo>
                <a:lnTo>
                  <a:pt x="172" y="8"/>
                </a:lnTo>
                <a:lnTo>
                  <a:pt x="176" y="6"/>
                </a:lnTo>
                <a:lnTo>
                  <a:pt x="176" y="6"/>
                </a:lnTo>
                <a:lnTo>
                  <a:pt x="152" y="6"/>
                </a:lnTo>
                <a:lnTo>
                  <a:pt x="130" y="8"/>
                </a:lnTo>
                <a:lnTo>
                  <a:pt x="130" y="8"/>
                </a:lnTo>
                <a:lnTo>
                  <a:pt x="126" y="8"/>
                </a:lnTo>
                <a:lnTo>
                  <a:pt x="120" y="8"/>
                </a:lnTo>
                <a:lnTo>
                  <a:pt x="106" y="6"/>
                </a:lnTo>
                <a:lnTo>
                  <a:pt x="106" y="6"/>
                </a:lnTo>
                <a:lnTo>
                  <a:pt x="96" y="8"/>
                </a:lnTo>
                <a:lnTo>
                  <a:pt x="92" y="8"/>
                </a:lnTo>
                <a:lnTo>
                  <a:pt x="88" y="10"/>
                </a:lnTo>
                <a:lnTo>
                  <a:pt x="88" y="8"/>
                </a:lnTo>
                <a:lnTo>
                  <a:pt x="88" y="8"/>
                </a:lnTo>
                <a:lnTo>
                  <a:pt x="62" y="6"/>
                </a:lnTo>
                <a:lnTo>
                  <a:pt x="62" y="6"/>
                </a:lnTo>
                <a:lnTo>
                  <a:pt x="58" y="8"/>
                </a:lnTo>
                <a:lnTo>
                  <a:pt x="54" y="10"/>
                </a:lnTo>
                <a:lnTo>
                  <a:pt x="54" y="8"/>
                </a:lnTo>
                <a:lnTo>
                  <a:pt x="54" y="8"/>
                </a:lnTo>
                <a:lnTo>
                  <a:pt x="48" y="10"/>
                </a:lnTo>
                <a:lnTo>
                  <a:pt x="46" y="14"/>
                </a:lnTo>
                <a:lnTo>
                  <a:pt x="46" y="14"/>
                </a:lnTo>
                <a:lnTo>
                  <a:pt x="38" y="12"/>
                </a:lnTo>
                <a:lnTo>
                  <a:pt x="38" y="12"/>
                </a:lnTo>
                <a:lnTo>
                  <a:pt x="42" y="10"/>
                </a:lnTo>
                <a:lnTo>
                  <a:pt x="46" y="8"/>
                </a:lnTo>
                <a:lnTo>
                  <a:pt x="46" y="8"/>
                </a:lnTo>
                <a:lnTo>
                  <a:pt x="38" y="8"/>
                </a:lnTo>
                <a:lnTo>
                  <a:pt x="36" y="8"/>
                </a:lnTo>
                <a:lnTo>
                  <a:pt x="32" y="8"/>
                </a:lnTo>
                <a:lnTo>
                  <a:pt x="32" y="8"/>
                </a:lnTo>
                <a:lnTo>
                  <a:pt x="26" y="8"/>
                </a:lnTo>
                <a:lnTo>
                  <a:pt x="24" y="10"/>
                </a:lnTo>
                <a:lnTo>
                  <a:pt x="24" y="10"/>
                </a:lnTo>
                <a:lnTo>
                  <a:pt x="22" y="10"/>
                </a:lnTo>
                <a:lnTo>
                  <a:pt x="22" y="8"/>
                </a:lnTo>
                <a:lnTo>
                  <a:pt x="22" y="8"/>
                </a:lnTo>
                <a:lnTo>
                  <a:pt x="22" y="8"/>
                </a:lnTo>
                <a:lnTo>
                  <a:pt x="16" y="10"/>
                </a:lnTo>
                <a:lnTo>
                  <a:pt x="16" y="10"/>
                </a:lnTo>
                <a:lnTo>
                  <a:pt x="18" y="10"/>
                </a:lnTo>
                <a:lnTo>
                  <a:pt x="18" y="10"/>
                </a:lnTo>
                <a:lnTo>
                  <a:pt x="14" y="10"/>
                </a:lnTo>
                <a:lnTo>
                  <a:pt x="14" y="12"/>
                </a:lnTo>
                <a:lnTo>
                  <a:pt x="12" y="14"/>
                </a:lnTo>
                <a:lnTo>
                  <a:pt x="12" y="14"/>
                </a:lnTo>
                <a:lnTo>
                  <a:pt x="18" y="12"/>
                </a:lnTo>
                <a:lnTo>
                  <a:pt x="18" y="12"/>
                </a:lnTo>
                <a:lnTo>
                  <a:pt x="14" y="14"/>
                </a:lnTo>
                <a:lnTo>
                  <a:pt x="8" y="14"/>
                </a:lnTo>
                <a:lnTo>
                  <a:pt x="8" y="14"/>
                </a:lnTo>
                <a:lnTo>
                  <a:pt x="8" y="12"/>
                </a:lnTo>
                <a:lnTo>
                  <a:pt x="10" y="10"/>
                </a:lnTo>
                <a:lnTo>
                  <a:pt x="10" y="10"/>
                </a:lnTo>
                <a:lnTo>
                  <a:pt x="10" y="10"/>
                </a:lnTo>
                <a:lnTo>
                  <a:pt x="0" y="14"/>
                </a:lnTo>
                <a:lnTo>
                  <a:pt x="0" y="14"/>
                </a:lnTo>
                <a:lnTo>
                  <a:pt x="4" y="14"/>
                </a:lnTo>
                <a:lnTo>
                  <a:pt x="4" y="14"/>
                </a:lnTo>
                <a:lnTo>
                  <a:pt x="4" y="16"/>
                </a:lnTo>
                <a:lnTo>
                  <a:pt x="8" y="14"/>
                </a:lnTo>
                <a:lnTo>
                  <a:pt x="8" y="16"/>
                </a:lnTo>
                <a:lnTo>
                  <a:pt x="8" y="16"/>
                </a:lnTo>
                <a:lnTo>
                  <a:pt x="16" y="16"/>
                </a:lnTo>
                <a:lnTo>
                  <a:pt x="26" y="16"/>
                </a:lnTo>
                <a:lnTo>
                  <a:pt x="24" y="14"/>
                </a:lnTo>
                <a:lnTo>
                  <a:pt x="24" y="14"/>
                </a:lnTo>
                <a:lnTo>
                  <a:pt x="30" y="12"/>
                </a:lnTo>
                <a:lnTo>
                  <a:pt x="32" y="12"/>
                </a:lnTo>
                <a:lnTo>
                  <a:pt x="34" y="14"/>
                </a:lnTo>
                <a:lnTo>
                  <a:pt x="34" y="14"/>
                </a:lnTo>
                <a:lnTo>
                  <a:pt x="34" y="14"/>
                </a:lnTo>
                <a:lnTo>
                  <a:pt x="34" y="16"/>
                </a:lnTo>
                <a:lnTo>
                  <a:pt x="34" y="16"/>
                </a:lnTo>
                <a:lnTo>
                  <a:pt x="38" y="16"/>
                </a:lnTo>
                <a:lnTo>
                  <a:pt x="36" y="18"/>
                </a:lnTo>
                <a:lnTo>
                  <a:pt x="36" y="18"/>
                </a:lnTo>
                <a:lnTo>
                  <a:pt x="38" y="16"/>
                </a:lnTo>
                <a:lnTo>
                  <a:pt x="42" y="16"/>
                </a:lnTo>
                <a:lnTo>
                  <a:pt x="48" y="16"/>
                </a:lnTo>
                <a:lnTo>
                  <a:pt x="48" y="16"/>
                </a:lnTo>
                <a:lnTo>
                  <a:pt x="48" y="16"/>
                </a:lnTo>
                <a:lnTo>
                  <a:pt x="50" y="18"/>
                </a:lnTo>
                <a:lnTo>
                  <a:pt x="50" y="16"/>
                </a:lnTo>
                <a:lnTo>
                  <a:pt x="48" y="16"/>
                </a:lnTo>
                <a:lnTo>
                  <a:pt x="50" y="16"/>
                </a:lnTo>
                <a:lnTo>
                  <a:pt x="50" y="16"/>
                </a:lnTo>
                <a:lnTo>
                  <a:pt x="52" y="16"/>
                </a:lnTo>
                <a:lnTo>
                  <a:pt x="52" y="18"/>
                </a:lnTo>
                <a:lnTo>
                  <a:pt x="52" y="18"/>
                </a:lnTo>
                <a:lnTo>
                  <a:pt x="54" y="20"/>
                </a:lnTo>
                <a:lnTo>
                  <a:pt x="54" y="20"/>
                </a:lnTo>
                <a:lnTo>
                  <a:pt x="66" y="18"/>
                </a:lnTo>
                <a:lnTo>
                  <a:pt x="72" y="18"/>
                </a:lnTo>
                <a:lnTo>
                  <a:pt x="76" y="20"/>
                </a:lnTo>
                <a:lnTo>
                  <a:pt x="76" y="20"/>
                </a:lnTo>
                <a:lnTo>
                  <a:pt x="92" y="16"/>
                </a:lnTo>
                <a:lnTo>
                  <a:pt x="92" y="16"/>
                </a:lnTo>
                <a:lnTo>
                  <a:pt x="94" y="18"/>
                </a:lnTo>
                <a:lnTo>
                  <a:pt x="94" y="18"/>
                </a:lnTo>
                <a:lnTo>
                  <a:pt x="96" y="18"/>
                </a:lnTo>
                <a:lnTo>
                  <a:pt x="98" y="18"/>
                </a:lnTo>
                <a:lnTo>
                  <a:pt x="98" y="18"/>
                </a:lnTo>
                <a:lnTo>
                  <a:pt x="98" y="22"/>
                </a:lnTo>
                <a:lnTo>
                  <a:pt x="98" y="22"/>
                </a:lnTo>
                <a:lnTo>
                  <a:pt x="102" y="22"/>
                </a:lnTo>
                <a:lnTo>
                  <a:pt x="104" y="20"/>
                </a:lnTo>
                <a:lnTo>
                  <a:pt x="102" y="20"/>
                </a:lnTo>
                <a:lnTo>
                  <a:pt x="102" y="20"/>
                </a:lnTo>
                <a:lnTo>
                  <a:pt x="124" y="20"/>
                </a:lnTo>
                <a:lnTo>
                  <a:pt x="124" y="20"/>
                </a:lnTo>
                <a:lnTo>
                  <a:pt x="122" y="22"/>
                </a:lnTo>
                <a:lnTo>
                  <a:pt x="124" y="22"/>
                </a:lnTo>
                <a:lnTo>
                  <a:pt x="124" y="22"/>
                </a:lnTo>
                <a:lnTo>
                  <a:pt x="130" y="20"/>
                </a:lnTo>
                <a:lnTo>
                  <a:pt x="138" y="20"/>
                </a:lnTo>
                <a:lnTo>
                  <a:pt x="138" y="20"/>
                </a:lnTo>
                <a:lnTo>
                  <a:pt x="138" y="18"/>
                </a:lnTo>
                <a:lnTo>
                  <a:pt x="138" y="16"/>
                </a:lnTo>
                <a:lnTo>
                  <a:pt x="138" y="16"/>
                </a:lnTo>
                <a:lnTo>
                  <a:pt x="140" y="16"/>
                </a:lnTo>
                <a:lnTo>
                  <a:pt x="140" y="16"/>
                </a:lnTo>
                <a:lnTo>
                  <a:pt x="142" y="18"/>
                </a:lnTo>
                <a:lnTo>
                  <a:pt x="144" y="20"/>
                </a:lnTo>
                <a:lnTo>
                  <a:pt x="146" y="20"/>
                </a:lnTo>
                <a:lnTo>
                  <a:pt x="146" y="20"/>
                </a:lnTo>
                <a:lnTo>
                  <a:pt x="144" y="22"/>
                </a:lnTo>
                <a:lnTo>
                  <a:pt x="142" y="22"/>
                </a:lnTo>
                <a:lnTo>
                  <a:pt x="140" y="22"/>
                </a:lnTo>
                <a:lnTo>
                  <a:pt x="140" y="24"/>
                </a:lnTo>
                <a:lnTo>
                  <a:pt x="140" y="24"/>
                </a:lnTo>
                <a:lnTo>
                  <a:pt x="138" y="26"/>
                </a:lnTo>
                <a:lnTo>
                  <a:pt x="132" y="26"/>
                </a:lnTo>
                <a:lnTo>
                  <a:pt x="126" y="24"/>
                </a:lnTo>
                <a:lnTo>
                  <a:pt x="126" y="24"/>
                </a:lnTo>
                <a:lnTo>
                  <a:pt x="124" y="26"/>
                </a:lnTo>
                <a:lnTo>
                  <a:pt x="126" y="26"/>
                </a:lnTo>
                <a:lnTo>
                  <a:pt x="128" y="26"/>
                </a:lnTo>
                <a:lnTo>
                  <a:pt x="128" y="28"/>
                </a:lnTo>
                <a:lnTo>
                  <a:pt x="128" y="28"/>
                </a:lnTo>
                <a:lnTo>
                  <a:pt x="142" y="26"/>
                </a:lnTo>
                <a:lnTo>
                  <a:pt x="142" y="26"/>
                </a:lnTo>
                <a:lnTo>
                  <a:pt x="142" y="24"/>
                </a:lnTo>
                <a:lnTo>
                  <a:pt x="142" y="24"/>
                </a:lnTo>
                <a:lnTo>
                  <a:pt x="142" y="24"/>
                </a:lnTo>
                <a:lnTo>
                  <a:pt x="146" y="22"/>
                </a:lnTo>
                <a:lnTo>
                  <a:pt x="148" y="24"/>
                </a:lnTo>
                <a:lnTo>
                  <a:pt x="152" y="26"/>
                </a:lnTo>
                <a:lnTo>
                  <a:pt x="148" y="26"/>
                </a:lnTo>
                <a:lnTo>
                  <a:pt x="148" y="26"/>
                </a:lnTo>
                <a:lnTo>
                  <a:pt x="154" y="26"/>
                </a:lnTo>
                <a:lnTo>
                  <a:pt x="158" y="26"/>
                </a:lnTo>
                <a:lnTo>
                  <a:pt x="158" y="26"/>
                </a:lnTo>
                <a:lnTo>
                  <a:pt x="158" y="28"/>
                </a:lnTo>
                <a:lnTo>
                  <a:pt x="156" y="28"/>
                </a:lnTo>
                <a:lnTo>
                  <a:pt x="152" y="28"/>
                </a:lnTo>
                <a:lnTo>
                  <a:pt x="150" y="28"/>
                </a:lnTo>
                <a:lnTo>
                  <a:pt x="154" y="30"/>
                </a:lnTo>
                <a:lnTo>
                  <a:pt x="154" y="30"/>
                </a:lnTo>
                <a:lnTo>
                  <a:pt x="156" y="30"/>
                </a:lnTo>
                <a:lnTo>
                  <a:pt x="158" y="30"/>
                </a:lnTo>
                <a:lnTo>
                  <a:pt x="158" y="28"/>
                </a:lnTo>
                <a:lnTo>
                  <a:pt x="162" y="28"/>
                </a:lnTo>
                <a:lnTo>
                  <a:pt x="160" y="30"/>
                </a:lnTo>
                <a:lnTo>
                  <a:pt x="164" y="30"/>
                </a:lnTo>
                <a:lnTo>
                  <a:pt x="164" y="30"/>
                </a:lnTo>
                <a:lnTo>
                  <a:pt x="164" y="26"/>
                </a:lnTo>
                <a:lnTo>
                  <a:pt x="160" y="26"/>
                </a:lnTo>
                <a:lnTo>
                  <a:pt x="160" y="26"/>
                </a:lnTo>
                <a:lnTo>
                  <a:pt x="162" y="24"/>
                </a:lnTo>
                <a:lnTo>
                  <a:pt x="164" y="24"/>
                </a:lnTo>
                <a:lnTo>
                  <a:pt x="170" y="24"/>
                </a:lnTo>
                <a:lnTo>
                  <a:pt x="170" y="24"/>
                </a:lnTo>
                <a:lnTo>
                  <a:pt x="170" y="24"/>
                </a:lnTo>
                <a:lnTo>
                  <a:pt x="168" y="24"/>
                </a:lnTo>
                <a:lnTo>
                  <a:pt x="168" y="24"/>
                </a:lnTo>
                <a:lnTo>
                  <a:pt x="166" y="22"/>
                </a:lnTo>
                <a:lnTo>
                  <a:pt x="166" y="22"/>
                </a:lnTo>
                <a:lnTo>
                  <a:pt x="168" y="22"/>
                </a:lnTo>
                <a:lnTo>
                  <a:pt x="168" y="22"/>
                </a:lnTo>
                <a:lnTo>
                  <a:pt x="174" y="20"/>
                </a:lnTo>
                <a:lnTo>
                  <a:pt x="174" y="20"/>
                </a:lnTo>
                <a:lnTo>
                  <a:pt x="176" y="22"/>
                </a:lnTo>
                <a:lnTo>
                  <a:pt x="176" y="22"/>
                </a:lnTo>
                <a:lnTo>
                  <a:pt x="178" y="24"/>
                </a:lnTo>
                <a:lnTo>
                  <a:pt x="178" y="24"/>
                </a:lnTo>
                <a:lnTo>
                  <a:pt x="174" y="24"/>
                </a:lnTo>
                <a:lnTo>
                  <a:pt x="174" y="24"/>
                </a:lnTo>
                <a:lnTo>
                  <a:pt x="174" y="24"/>
                </a:lnTo>
                <a:lnTo>
                  <a:pt x="172" y="26"/>
                </a:lnTo>
                <a:lnTo>
                  <a:pt x="172" y="26"/>
                </a:lnTo>
                <a:lnTo>
                  <a:pt x="172" y="28"/>
                </a:lnTo>
                <a:lnTo>
                  <a:pt x="172" y="30"/>
                </a:lnTo>
                <a:lnTo>
                  <a:pt x="172" y="30"/>
                </a:lnTo>
                <a:lnTo>
                  <a:pt x="176" y="30"/>
                </a:lnTo>
                <a:lnTo>
                  <a:pt x="178" y="28"/>
                </a:lnTo>
                <a:lnTo>
                  <a:pt x="178" y="28"/>
                </a:lnTo>
                <a:lnTo>
                  <a:pt x="178" y="26"/>
                </a:lnTo>
                <a:lnTo>
                  <a:pt x="178" y="24"/>
                </a:lnTo>
                <a:lnTo>
                  <a:pt x="178" y="24"/>
                </a:lnTo>
                <a:lnTo>
                  <a:pt x="182" y="24"/>
                </a:lnTo>
                <a:lnTo>
                  <a:pt x="184" y="24"/>
                </a:lnTo>
                <a:lnTo>
                  <a:pt x="186" y="28"/>
                </a:lnTo>
                <a:lnTo>
                  <a:pt x="190" y="28"/>
                </a:lnTo>
                <a:lnTo>
                  <a:pt x="190" y="28"/>
                </a:lnTo>
                <a:lnTo>
                  <a:pt x="190" y="26"/>
                </a:lnTo>
                <a:lnTo>
                  <a:pt x="194" y="24"/>
                </a:lnTo>
                <a:lnTo>
                  <a:pt x="196" y="22"/>
                </a:lnTo>
                <a:lnTo>
                  <a:pt x="194" y="18"/>
                </a:lnTo>
                <a:lnTo>
                  <a:pt x="194" y="18"/>
                </a:lnTo>
                <a:lnTo>
                  <a:pt x="200" y="18"/>
                </a:lnTo>
                <a:lnTo>
                  <a:pt x="200" y="18"/>
                </a:lnTo>
                <a:lnTo>
                  <a:pt x="200" y="20"/>
                </a:lnTo>
                <a:lnTo>
                  <a:pt x="200" y="20"/>
                </a:lnTo>
                <a:lnTo>
                  <a:pt x="202" y="20"/>
                </a:lnTo>
                <a:lnTo>
                  <a:pt x="200" y="22"/>
                </a:lnTo>
                <a:lnTo>
                  <a:pt x="202" y="22"/>
                </a:lnTo>
                <a:lnTo>
                  <a:pt x="198" y="26"/>
                </a:lnTo>
                <a:lnTo>
                  <a:pt x="198" y="26"/>
                </a:lnTo>
                <a:lnTo>
                  <a:pt x="208" y="30"/>
                </a:lnTo>
                <a:lnTo>
                  <a:pt x="208" y="30"/>
                </a:lnTo>
                <a:lnTo>
                  <a:pt x="210" y="28"/>
                </a:lnTo>
                <a:lnTo>
                  <a:pt x="210" y="28"/>
                </a:lnTo>
                <a:lnTo>
                  <a:pt x="210" y="28"/>
                </a:lnTo>
                <a:lnTo>
                  <a:pt x="212" y="26"/>
                </a:lnTo>
                <a:lnTo>
                  <a:pt x="212" y="26"/>
                </a:lnTo>
                <a:lnTo>
                  <a:pt x="212" y="28"/>
                </a:lnTo>
                <a:lnTo>
                  <a:pt x="212" y="28"/>
                </a:lnTo>
                <a:lnTo>
                  <a:pt x="214" y="30"/>
                </a:lnTo>
                <a:lnTo>
                  <a:pt x="214" y="30"/>
                </a:lnTo>
                <a:lnTo>
                  <a:pt x="214" y="28"/>
                </a:lnTo>
                <a:lnTo>
                  <a:pt x="214" y="26"/>
                </a:lnTo>
                <a:lnTo>
                  <a:pt x="218" y="24"/>
                </a:lnTo>
                <a:lnTo>
                  <a:pt x="218" y="24"/>
                </a:lnTo>
                <a:lnTo>
                  <a:pt x="222" y="26"/>
                </a:lnTo>
                <a:lnTo>
                  <a:pt x="224" y="28"/>
                </a:lnTo>
                <a:lnTo>
                  <a:pt x="220" y="30"/>
                </a:lnTo>
                <a:lnTo>
                  <a:pt x="220" y="30"/>
                </a:lnTo>
                <a:lnTo>
                  <a:pt x="222" y="30"/>
                </a:lnTo>
                <a:lnTo>
                  <a:pt x="224" y="30"/>
                </a:lnTo>
                <a:lnTo>
                  <a:pt x="224" y="30"/>
                </a:lnTo>
                <a:lnTo>
                  <a:pt x="228" y="24"/>
                </a:lnTo>
                <a:lnTo>
                  <a:pt x="228" y="24"/>
                </a:lnTo>
                <a:lnTo>
                  <a:pt x="230" y="26"/>
                </a:lnTo>
                <a:lnTo>
                  <a:pt x="232" y="26"/>
                </a:lnTo>
                <a:lnTo>
                  <a:pt x="228" y="28"/>
                </a:lnTo>
                <a:lnTo>
                  <a:pt x="228" y="28"/>
                </a:lnTo>
                <a:lnTo>
                  <a:pt x="232" y="28"/>
                </a:lnTo>
                <a:lnTo>
                  <a:pt x="232" y="28"/>
                </a:lnTo>
                <a:lnTo>
                  <a:pt x="232" y="30"/>
                </a:lnTo>
                <a:lnTo>
                  <a:pt x="236" y="30"/>
                </a:lnTo>
                <a:lnTo>
                  <a:pt x="236" y="28"/>
                </a:lnTo>
                <a:lnTo>
                  <a:pt x="236" y="28"/>
                </a:lnTo>
                <a:lnTo>
                  <a:pt x="238" y="30"/>
                </a:lnTo>
                <a:lnTo>
                  <a:pt x="238" y="30"/>
                </a:lnTo>
                <a:lnTo>
                  <a:pt x="238" y="30"/>
                </a:lnTo>
                <a:lnTo>
                  <a:pt x="240" y="30"/>
                </a:lnTo>
                <a:lnTo>
                  <a:pt x="242" y="28"/>
                </a:lnTo>
                <a:lnTo>
                  <a:pt x="242" y="30"/>
                </a:lnTo>
                <a:lnTo>
                  <a:pt x="242" y="30"/>
                </a:lnTo>
                <a:lnTo>
                  <a:pt x="246" y="28"/>
                </a:lnTo>
                <a:lnTo>
                  <a:pt x="248" y="28"/>
                </a:lnTo>
                <a:lnTo>
                  <a:pt x="250" y="28"/>
                </a:lnTo>
                <a:lnTo>
                  <a:pt x="250" y="28"/>
                </a:lnTo>
                <a:lnTo>
                  <a:pt x="250" y="28"/>
                </a:lnTo>
                <a:lnTo>
                  <a:pt x="248" y="28"/>
                </a:lnTo>
                <a:lnTo>
                  <a:pt x="244" y="28"/>
                </a:lnTo>
                <a:lnTo>
                  <a:pt x="244" y="28"/>
                </a:lnTo>
                <a:lnTo>
                  <a:pt x="244" y="26"/>
                </a:lnTo>
                <a:lnTo>
                  <a:pt x="246" y="26"/>
                </a:lnTo>
                <a:lnTo>
                  <a:pt x="248" y="24"/>
                </a:lnTo>
                <a:lnTo>
                  <a:pt x="248" y="24"/>
                </a:lnTo>
                <a:lnTo>
                  <a:pt x="250" y="26"/>
                </a:lnTo>
                <a:lnTo>
                  <a:pt x="252" y="26"/>
                </a:lnTo>
                <a:lnTo>
                  <a:pt x="258" y="26"/>
                </a:lnTo>
                <a:lnTo>
                  <a:pt x="258" y="26"/>
                </a:lnTo>
                <a:lnTo>
                  <a:pt x="260" y="28"/>
                </a:lnTo>
                <a:lnTo>
                  <a:pt x="262" y="26"/>
                </a:lnTo>
                <a:lnTo>
                  <a:pt x="262" y="26"/>
                </a:lnTo>
                <a:lnTo>
                  <a:pt x="264" y="28"/>
                </a:lnTo>
                <a:lnTo>
                  <a:pt x="266" y="26"/>
                </a:lnTo>
                <a:lnTo>
                  <a:pt x="268" y="26"/>
                </a:lnTo>
                <a:lnTo>
                  <a:pt x="270" y="26"/>
                </a:lnTo>
                <a:lnTo>
                  <a:pt x="270" y="26"/>
                </a:lnTo>
                <a:lnTo>
                  <a:pt x="270" y="28"/>
                </a:lnTo>
                <a:lnTo>
                  <a:pt x="272" y="30"/>
                </a:lnTo>
                <a:lnTo>
                  <a:pt x="272" y="30"/>
                </a:lnTo>
                <a:lnTo>
                  <a:pt x="270" y="28"/>
                </a:lnTo>
                <a:lnTo>
                  <a:pt x="272" y="26"/>
                </a:lnTo>
                <a:lnTo>
                  <a:pt x="274" y="24"/>
                </a:lnTo>
                <a:lnTo>
                  <a:pt x="276" y="24"/>
                </a:lnTo>
                <a:lnTo>
                  <a:pt x="276" y="24"/>
                </a:lnTo>
                <a:lnTo>
                  <a:pt x="278" y="24"/>
                </a:lnTo>
                <a:lnTo>
                  <a:pt x="276" y="26"/>
                </a:lnTo>
                <a:lnTo>
                  <a:pt x="276" y="28"/>
                </a:lnTo>
                <a:lnTo>
                  <a:pt x="276" y="30"/>
                </a:lnTo>
                <a:lnTo>
                  <a:pt x="276" y="30"/>
                </a:lnTo>
                <a:lnTo>
                  <a:pt x="278" y="28"/>
                </a:lnTo>
                <a:lnTo>
                  <a:pt x="280" y="30"/>
                </a:lnTo>
                <a:lnTo>
                  <a:pt x="282" y="30"/>
                </a:lnTo>
                <a:lnTo>
                  <a:pt x="284" y="28"/>
                </a:lnTo>
                <a:lnTo>
                  <a:pt x="284" y="28"/>
                </a:lnTo>
                <a:lnTo>
                  <a:pt x="282" y="28"/>
                </a:lnTo>
                <a:lnTo>
                  <a:pt x="282" y="26"/>
                </a:lnTo>
                <a:lnTo>
                  <a:pt x="284" y="24"/>
                </a:lnTo>
                <a:lnTo>
                  <a:pt x="284" y="24"/>
                </a:lnTo>
                <a:lnTo>
                  <a:pt x="286" y="26"/>
                </a:lnTo>
                <a:lnTo>
                  <a:pt x="286" y="26"/>
                </a:lnTo>
                <a:lnTo>
                  <a:pt x="286" y="26"/>
                </a:lnTo>
                <a:lnTo>
                  <a:pt x="288" y="28"/>
                </a:lnTo>
                <a:lnTo>
                  <a:pt x="288" y="28"/>
                </a:lnTo>
                <a:lnTo>
                  <a:pt x="290" y="26"/>
                </a:lnTo>
                <a:lnTo>
                  <a:pt x="290" y="24"/>
                </a:lnTo>
                <a:lnTo>
                  <a:pt x="290" y="24"/>
                </a:lnTo>
                <a:lnTo>
                  <a:pt x="290" y="24"/>
                </a:lnTo>
                <a:lnTo>
                  <a:pt x="294" y="22"/>
                </a:lnTo>
                <a:lnTo>
                  <a:pt x="296" y="22"/>
                </a:lnTo>
                <a:lnTo>
                  <a:pt x="298" y="24"/>
                </a:lnTo>
                <a:lnTo>
                  <a:pt x="298" y="24"/>
                </a:lnTo>
                <a:lnTo>
                  <a:pt x="298" y="24"/>
                </a:lnTo>
                <a:lnTo>
                  <a:pt x="296" y="24"/>
                </a:lnTo>
                <a:lnTo>
                  <a:pt x="294" y="24"/>
                </a:lnTo>
                <a:lnTo>
                  <a:pt x="294" y="26"/>
                </a:lnTo>
                <a:lnTo>
                  <a:pt x="294" y="26"/>
                </a:lnTo>
                <a:lnTo>
                  <a:pt x="298" y="24"/>
                </a:lnTo>
                <a:lnTo>
                  <a:pt x="300" y="24"/>
                </a:lnTo>
                <a:lnTo>
                  <a:pt x="300" y="22"/>
                </a:lnTo>
                <a:lnTo>
                  <a:pt x="304" y="20"/>
                </a:lnTo>
                <a:lnTo>
                  <a:pt x="304" y="20"/>
                </a:lnTo>
                <a:lnTo>
                  <a:pt x="304" y="18"/>
                </a:lnTo>
                <a:lnTo>
                  <a:pt x="304" y="18"/>
                </a:lnTo>
                <a:lnTo>
                  <a:pt x="308" y="14"/>
                </a:lnTo>
                <a:lnTo>
                  <a:pt x="308" y="14"/>
                </a:lnTo>
                <a:lnTo>
                  <a:pt x="310" y="16"/>
                </a:lnTo>
                <a:lnTo>
                  <a:pt x="308" y="16"/>
                </a:lnTo>
                <a:lnTo>
                  <a:pt x="306" y="16"/>
                </a:lnTo>
                <a:lnTo>
                  <a:pt x="306" y="18"/>
                </a:lnTo>
                <a:lnTo>
                  <a:pt x="310" y="18"/>
                </a:lnTo>
                <a:lnTo>
                  <a:pt x="310" y="18"/>
                </a:lnTo>
                <a:lnTo>
                  <a:pt x="310" y="18"/>
                </a:lnTo>
                <a:lnTo>
                  <a:pt x="310" y="20"/>
                </a:lnTo>
                <a:lnTo>
                  <a:pt x="308" y="22"/>
                </a:lnTo>
                <a:lnTo>
                  <a:pt x="304" y="24"/>
                </a:lnTo>
                <a:lnTo>
                  <a:pt x="304" y="26"/>
                </a:lnTo>
                <a:lnTo>
                  <a:pt x="304" y="26"/>
                </a:lnTo>
                <a:lnTo>
                  <a:pt x="308" y="24"/>
                </a:lnTo>
                <a:lnTo>
                  <a:pt x="308" y="24"/>
                </a:lnTo>
                <a:lnTo>
                  <a:pt x="308" y="26"/>
                </a:lnTo>
                <a:lnTo>
                  <a:pt x="308" y="28"/>
                </a:lnTo>
                <a:lnTo>
                  <a:pt x="308" y="28"/>
                </a:lnTo>
                <a:lnTo>
                  <a:pt x="310" y="28"/>
                </a:lnTo>
                <a:lnTo>
                  <a:pt x="312" y="28"/>
                </a:lnTo>
                <a:lnTo>
                  <a:pt x="316" y="28"/>
                </a:lnTo>
                <a:lnTo>
                  <a:pt x="316" y="28"/>
                </a:lnTo>
                <a:lnTo>
                  <a:pt x="316" y="26"/>
                </a:lnTo>
                <a:lnTo>
                  <a:pt x="314" y="26"/>
                </a:lnTo>
                <a:lnTo>
                  <a:pt x="314" y="28"/>
                </a:lnTo>
                <a:lnTo>
                  <a:pt x="314" y="26"/>
                </a:lnTo>
                <a:lnTo>
                  <a:pt x="314" y="26"/>
                </a:lnTo>
                <a:lnTo>
                  <a:pt x="318" y="24"/>
                </a:lnTo>
                <a:lnTo>
                  <a:pt x="320" y="24"/>
                </a:lnTo>
                <a:lnTo>
                  <a:pt x="324" y="24"/>
                </a:lnTo>
                <a:lnTo>
                  <a:pt x="324" y="24"/>
                </a:lnTo>
                <a:lnTo>
                  <a:pt x="322" y="24"/>
                </a:lnTo>
                <a:lnTo>
                  <a:pt x="322" y="26"/>
                </a:lnTo>
                <a:lnTo>
                  <a:pt x="324" y="28"/>
                </a:lnTo>
                <a:lnTo>
                  <a:pt x="324" y="28"/>
                </a:lnTo>
                <a:lnTo>
                  <a:pt x="324" y="28"/>
                </a:lnTo>
                <a:lnTo>
                  <a:pt x="324" y="28"/>
                </a:lnTo>
                <a:lnTo>
                  <a:pt x="326" y="26"/>
                </a:lnTo>
                <a:lnTo>
                  <a:pt x="328" y="26"/>
                </a:lnTo>
                <a:lnTo>
                  <a:pt x="326" y="28"/>
                </a:lnTo>
                <a:lnTo>
                  <a:pt x="326" y="28"/>
                </a:lnTo>
                <a:lnTo>
                  <a:pt x="348" y="28"/>
                </a:lnTo>
                <a:lnTo>
                  <a:pt x="358" y="26"/>
                </a:lnTo>
                <a:lnTo>
                  <a:pt x="368" y="24"/>
                </a:lnTo>
                <a:lnTo>
                  <a:pt x="368" y="24"/>
                </a:lnTo>
                <a:lnTo>
                  <a:pt x="372" y="26"/>
                </a:lnTo>
                <a:lnTo>
                  <a:pt x="380" y="26"/>
                </a:lnTo>
                <a:lnTo>
                  <a:pt x="380" y="26"/>
                </a:lnTo>
                <a:lnTo>
                  <a:pt x="380" y="26"/>
                </a:lnTo>
                <a:lnTo>
                  <a:pt x="380" y="26"/>
                </a:lnTo>
                <a:lnTo>
                  <a:pt x="382" y="24"/>
                </a:lnTo>
                <a:lnTo>
                  <a:pt x="386" y="26"/>
                </a:lnTo>
                <a:lnTo>
                  <a:pt x="386" y="26"/>
                </a:lnTo>
                <a:lnTo>
                  <a:pt x="392" y="26"/>
                </a:lnTo>
                <a:lnTo>
                  <a:pt x="398" y="24"/>
                </a:lnTo>
                <a:lnTo>
                  <a:pt x="398" y="26"/>
                </a:lnTo>
                <a:lnTo>
                  <a:pt x="398" y="26"/>
                </a:lnTo>
                <a:lnTo>
                  <a:pt x="400" y="26"/>
                </a:lnTo>
                <a:lnTo>
                  <a:pt x="402" y="26"/>
                </a:lnTo>
                <a:lnTo>
                  <a:pt x="404" y="24"/>
                </a:lnTo>
                <a:lnTo>
                  <a:pt x="406" y="26"/>
                </a:lnTo>
                <a:lnTo>
                  <a:pt x="406" y="24"/>
                </a:lnTo>
                <a:lnTo>
                  <a:pt x="406" y="24"/>
                </a:lnTo>
                <a:lnTo>
                  <a:pt x="412" y="24"/>
                </a:lnTo>
                <a:lnTo>
                  <a:pt x="414" y="26"/>
                </a:lnTo>
                <a:lnTo>
                  <a:pt x="414" y="26"/>
                </a:lnTo>
                <a:lnTo>
                  <a:pt x="414" y="26"/>
                </a:lnTo>
                <a:lnTo>
                  <a:pt x="416" y="26"/>
                </a:lnTo>
                <a:lnTo>
                  <a:pt x="414" y="26"/>
                </a:lnTo>
                <a:lnTo>
                  <a:pt x="414" y="26"/>
                </a:lnTo>
                <a:lnTo>
                  <a:pt x="422" y="26"/>
                </a:lnTo>
                <a:lnTo>
                  <a:pt x="434" y="26"/>
                </a:lnTo>
                <a:lnTo>
                  <a:pt x="434" y="26"/>
                </a:lnTo>
                <a:lnTo>
                  <a:pt x="430" y="24"/>
                </a:lnTo>
                <a:lnTo>
                  <a:pt x="430" y="22"/>
                </a:lnTo>
                <a:lnTo>
                  <a:pt x="430" y="22"/>
                </a:lnTo>
                <a:lnTo>
                  <a:pt x="432" y="22"/>
                </a:lnTo>
                <a:lnTo>
                  <a:pt x="432" y="22"/>
                </a:lnTo>
                <a:lnTo>
                  <a:pt x="434" y="22"/>
                </a:lnTo>
                <a:lnTo>
                  <a:pt x="434" y="22"/>
                </a:lnTo>
                <a:lnTo>
                  <a:pt x="436" y="24"/>
                </a:lnTo>
                <a:lnTo>
                  <a:pt x="436" y="24"/>
                </a:lnTo>
                <a:lnTo>
                  <a:pt x="434" y="24"/>
                </a:lnTo>
                <a:lnTo>
                  <a:pt x="434" y="24"/>
                </a:lnTo>
                <a:lnTo>
                  <a:pt x="440" y="26"/>
                </a:lnTo>
                <a:lnTo>
                  <a:pt x="448" y="26"/>
                </a:lnTo>
                <a:lnTo>
                  <a:pt x="464" y="26"/>
                </a:lnTo>
                <a:lnTo>
                  <a:pt x="464" y="26"/>
                </a:lnTo>
                <a:lnTo>
                  <a:pt x="466" y="24"/>
                </a:lnTo>
                <a:lnTo>
                  <a:pt x="466" y="24"/>
                </a:lnTo>
                <a:lnTo>
                  <a:pt x="472" y="26"/>
                </a:lnTo>
                <a:lnTo>
                  <a:pt x="476" y="26"/>
                </a:lnTo>
                <a:lnTo>
                  <a:pt x="488" y="26"/>
                </a:lnTo>
                <a:lnTo>
                  <a:pt x="488" y="26"/>
                </a:lnTo>
                <a:lnTo>
                  <a:pt x="488" y="24"/>
                </a:lnTo>
                <a:lnTo>
                  <a:pt x="488" y="24"/>
                </a:lnTo>
                <a:lnTo>
                  <a:pt x="492" y="22"/>
                </a:lnTo>
                <a:lnTo>
                  <a:pt x="492" y="22"/>
                </a:lnTo>
                <a:lnTo>
                  <a:pt x="494" y="20"/>
                </a:lnTo>
                <a:lnTo>
                  <a:pt x="496" y="22"/>
                </a:lnTo>
                <a:lnTo>
                  <a:pt x="496" y="24"/>
                </a:lnTo>
                <a:lnTo>
                  <a:pt x="498" y="26"/>
                </a:lnTo>
                <a:lnTo>
                  <a:pt x="498" y="26"/>
                </a:lnTo>
                <a:lnTo>
                  <a:pt x="504" y="24"/>
                </a:lnTo>
                <a:lnTo>
                  <a:pt x="504" y="26"/>
                </a:lnTo>
                <a:lnTo>
                  <a:pt x="504" y="26"/>
                </a:lnTo>
                <a:lnTo>
                  <a:pt x="508" y="24"/>
                </a:lnTo>
                <a:lnTo>
                  <a:pt x="514" y="24"/>
                </a:lnTo>
                <a:lnTo>
                  <a:pt x="514" y="24"/>
                </a:lnTo>
                <a:lnTo>
                  <a:pt x="514" y="24"/>
                </a:lnTo>
                <a:lnTo>
                  <a:pt x="520" y="26"/>
                </a:lnTo>
                <a:lnTo>
                  <a:pt x="520" y="26"/>
                </a:lnTo>
                <a:lnTo>
                  <a:pt x="522" y="24"/>
                </a:lnTo>
                <a:lnTo>
                  <a:pt x="524" y="24"/>
                </a:lnTo>
                <a:lnTo>
                  <a:pt x="528" y="24"/>
                </a:lnTo>
                <a:lnTo>
                  <a:pt x="528" y="24"/>
                </a:lnTo>
                <a:lnTo>
                  <a:pt x="530" y="24"/>
                </a:lnTo>
                <a:lnTo>
                  <a:pt x="530" y="22"/>
                </a:lnTo>
                <a:lnTo>
                  <a:pt x="534" y="24"/>
                </a:lnTo>
                <a:lnTo>
                  <a:pt x="534" y="24"/>
                </a:lnTo>
                <a:lnTo>
                  <a:pt x="532" y="26"/>
                </a:lnTo>
                <a:lnTo>
                  <a:pt x="532" y="26"/>
                </a:lnTo>
                <a:lnTo>
                  <a:pt x="534" y="26"/>
                </a:lnTo>
                <a:lnTo>
                  <a:pt x="534" y="24"/>
                </a:lnTo>
                <a:lnTo>
                  <a:pt x="534" y="24"/>
                </a:lnTo>
                <a:lnTo>
                  <a:pt x="536" y="22"/>
                </a:lnTo>
                <a:lnTo>
                  <a:pt x="536" y="22"/>
                </a:lnTo>
                <a:lnTo>
                  <a:pt x="538" y="22"/>
                </a:lnTo>
                <a:lnTo>
                  <a:pt x="540" y="24"/>
                </a:lnTo>
                <a:lnTo>
                  <a:pt x="540" y="24"/>
                </a:lnTo>
                <a:lnTo>
                  <a:pt x="538" y="24"/>
                </a:lnTo>
                <a:lnTo>
                  <a:pt x="538" y="24"/>
                </a:lnTo>
                <a:lnTo>
                  <a:pt x="538" y="24"/>
                </a:lnTo>
                <a:lnTo>
                  <a:pt x="536" y="24"/>
                </a:lnTo>
                <a:lnTo>
                  <a:pt x="538" y="24"/>
                </a:lnTo>
                <a:lnTo>
                  <a:pt x="540" y="26"/>
                </a:lnTo>
                <a:lnTo>
                  <a:pt x="540" y="26"/>
                </a:lnTo>
                <a:lnTo>
                  <a:pt x="540" y="24"/>
                </a:lnTo>
                <a:lnTo>
                  <a:pt x="544" y="24"/>
                </a:lnTo>
                <a:lnTo>
                  <a:pt x="544" y="24"/>
                </a:lnTo>
                <a:lnTo>
                  <a:pt x="548" y="24"/>
                </a:lnTo>
                <a:lnTo>
                  <a:pt x="550" y="24"/>
                </a:lnTo>
                <a:lnTo>
                  <a:pt x="550" y="26"/>
                </a:lnTo>
                <a:lnTo>
                  <a:pt x="550" y="26"/>
                </a:lnTo>
                <a:lnTo>
                  <a:pt x="556" y="24"/>
                </a:lnTo>
                <a:lnTo>
                  <a:pt x="556" y="24"/>
                </a:lnTo>
                <a:lnTo>
                  <a:pt x="552" y="22"/>
                </a:lnTo>
                <a:lnTo>
                  <a:pt x="550" y="22"/>
                </a:lnTo>
                <a:lnTo>
                  <a:pt x="550" y="22"/>
                </a:lnTo>
                <a:lnTo>
                  <a:pt x="554" y="22"/>
                </a:lnTo>
                <a:lnTo>
                  <a:pt x="556" y="22"/>
                </a:lnTo>
                <a:lnTo>
                  <a:pt x="554" y="22"/>
                </a:lnTo>
                <a:lnTo>
                  <a:pt x="554" y="22"/>
                </a:lnTo>
                <a:lnTo>
                  <a:pt x="558" y="22"/>
                </a:lnTo>
                <a:lnTo>
                  <a:pt x="558" y="22"/>
                </a:lnTo>
                <a:lnTo>
                  <a:pt x="558" y="20"/>
                </a:lnTo>
                <a:lnTo>
                  <a:pt x="562" y="22"/>
                </a:lnTo>
                <a:lnTo>
                  <a:pt x="562" y="22"/>
                </a:lnTo>
                <a:lnTo>
                  <a:pt x="564" y="22"/>
                </a:lnTo>
                <a:lnTo>
                  <a:pt x="568" y="22"/>
                </a:lnTo>
                <a:lnTo>
                  <a:pt x="568" y="22"/>
                </a:lnTo>
                <a:lnTo>
                  <a:pt x="568" y="24"/>
                </a:lnTo>
                <a:lnTo>
                  <a:pt x="570" y="26"/>
                </a:lnTo>
                <a:lnTo>
                  <a:pt x="572" y="26"/>
                </a:lnTo>
                <a:lnTo>
                  <a:pt x="576" y="24"/>
                </a:lnTo>
                <a:lnTo>
                  <a:pt x="576" y="24"/>
                </a:lnTo>
                <a:lnTo>
                  <a:pt x="578" y="24"/>
                </a:lnTo>
                <a:lnTo>
                  <a:pt x="580" y="26"/>
                </a:lnTo>
                <a:lnTo>
                  <a:pt x="580" y="26"/>
                </a:lnTo>
                <a:lnTo>
                  <a:pt x="584" y="26"/>
                </a:lnTo>
                <a:lnTo>
                  <a:pt x="588" y="24"/>
                </a:lnTo>
                <a:lnTo>
                  <a:pt x="590" y="22"/>
                </a:lnTo>
                <a:lnTo>
                  <a:pt x="594" y="22"/>
                </a:lnTo>
                <a:lnTo>
                  <a:pt x="594" y="22"/>
                </a:lnTo>
                <a:lnTo>
                  <a:pt x="592" y="24"/>
                </a:lnTo>
                <a:lnTo>
                  <a:pt x="594" y="24"/>
                </a:lnTo>
                <a:lnTo>
                  <a:pt x="596" y="26"/>
                </a:lnTo>
                <a:lnTo>
                  <a:pt x="596" y="26"/>
                </a:lnTo>
                <a:lnTo>
                  <a:pt x="598" y="24"/>
                </a:lnTo>
                <a:lnTo>
                  <a:pt x="598" y="24"/>
                </a:lnTo>
                <a:lnTo>
                  <a:pt x="596" y="24"/>
                </a:lnTo>
                <a:lnTo>
                  <a:pt x="594" y="24"/>
                </a:lnTo>
                <a:lnTo>
                  <a:pt x="594" y="24"/>
                </a:lnTo>
                <a:lnTo>
                  <a:pt x="596" y="22"/>
                </a:lnTo>
                <a:lnTo>
                  <a:pt x="598" y="22"/>
                </a:lnTo>
                <a:lnTo>
                  <a:pt x="598" y="22"/>
                </a:lnTo>
                <a:lnTo>
                  <a:pt x="604" y="24"/>
                </a:lnTo>
                <a:lnTo>
                  <a:pt x="610" y="26"/>
                </a:lnTo>
                <a:lnTo>
                  <a:pt x="618" y="26"/>
                </a:lnTo>
                <a:lnTo>
                  <a:pt x="626" y="26"/>
                </a:lnTo>
                <a:lnTo>
                  <a:pt x="626" y="26"/>
                </a:lnTo>
                <a:lnTo>
                  <a:pt x="626" y="24"/>
                </a:lnTo>
                <a:lnTo>
                  <a:pt x="628" y="24"/>
                </a:lnTo>
                <a:lnTo>
                  <a:pt x="632" y="24"/>
                </a:lnTo>
                <a:lnTo>
                  <a:pt x="632" y="24"/>
                </a:lnTo>
                <a:lnTo>
                  <a:pt x="632" y="26"/>
                </a:lnTo>
                <a:lnTo>
                  <a:pt x="636" y="26"/>
                </a:lnTo>
                <a:lnTo>
                  <a:pt x="638" y="26"/>
                </a:lnTo>
                <a:lnTo>
                  <a:pt x="640" y="26"/>
                </a:lnTo>
                <a:lnTo>
                  <a:pt x="638" y="22"/>
                </a:lnTo>
                <a:lnTo>
                  <a:pt x="638" y="22"/>
                </a:lnTo>
                <a:lnTo>
                  <a:pt x="642" y="22"/>
                </a:lnTo>
                <a:lnTo>
                  <a:pt x="646" y="22"/>
                </a:lnTo>
                <a:lnTo>
                  <a:pt x="648" y="20"/>
                </a:lnTo>
                <a:lnTo>
                  <a:pt x="652" y="22"/>
                </a:lnTo>
                <a:lnTo>
                  <a:pt x="652" y="22"/>
                </a:lnTo>
                <a:lnTo>
                  <a:pt x="652" y="22"/>
                </a:lnTo>
                <a:lnTo>
                  <a:pt x="652" y="24"/>
                </a:lnTo>
                <a:lnTo>
                  <a:pt x="650" y="24"/>
                </a:lnTo>
                <a:lnTo>
                  <a:pt x="650" y="24"/>
                </a:lnTo>
                <a:lnTo>
                  <a:pt x="652" y="26"/>
                </a:lnTo>
                <a:lnTo>
                  <a:pt x="656" y="24"/>
                </a:lnTo>
                <a:lnTo>
                  <a:pt x="662" y="24"/>
                </a:lnTo>
                <a:lnTo>
                  <a:pt x="664" y="26"/>
                </a:lnTo>
                <a:lnTo>
                  <a:pt x="664" y="26"/>
                </a:lnTo>
                <a:lnTo>
                  <a:pt x="664" y="24"/>
                </a:lnTo>
                <a:lnTo>
                  <a:pt x="668" y="22"/>
                </a:lnTo>
                <a:lnTo>
                  <a:pt x="668" y="22"/>
                </a:lnTo>
                <a:lnTo>
                  <a:pt x="676" y="24"/>
                </a:lnTo>
                <a:lnTo>
                  <a:pt x="676" y="24"/>
                </a:lnTo>
                <a:lnTo>
                  <a:pt x="678" y="24"/>
                </a:lnTo>
                <a:lnTo>
                  <a:pt x="682" y="24"/>
                </a:lnTo>
                <a:lnTo>
                  <a:pt x="682" y="24"/>
                </a:lnTo>
                <a:lnTo>
                  <a:pt x="680" y="26"/>
                </a:lnTo>
                <a:lnTo>
                  <a:pt x="680" y="26"/>
                </a:lnTo>
                <a:lnTo>
                  <a:pt x="686" y="26"/>
                </a:lnTo>
                <a:lnTo>
                  <a:pt x="692" y="24"/>
                </a:lnTo>
                <a:lnTo>
                  <a:pt x="692" y="24"/>
                </a:lnTo>
                <a:lnTo>
                  <a:pt x="694" y="26"/>
                </a:lnTo>
                <a:lnTo>
                  <a:pt x="698" y="26"/>
                </a:lnTo>
                <a:lnTo>
                  <a:pt x="706" y="26"/>
                </a:lnTo>
                <a:lnTo>
                  <a:pt x="706" y="26"/>
                </a:lnTo>
                <a:lnTo>
                  <a:pt x="708" y="26"/>
                </a:lnTo>
                <a:lnTo>
                  <a:pt x="712" y="26"/>
                </a:lnTo>
                <a:lnTo>
                  <a:pt x="714" y="26"/>
                </a:lnTo>
                <a:lnTo>
                  <a:pt x="714" y="24"/>
                </a:lnTo>
                <a:lnTo>
                  <a:pt x="714" y="24"/>
                </a:lnTo>
                <a:lnTo>
                  <a:pt x="716" y="26"/>
                </a:lnTo>
                <a:lnTo>
                  <a:pt x="716" y="26"/>
                </a:lnTo>
                <a:lnTo>
                  <a:pt x="718" y="22"/>
                </a:lnTo>
                <a:lnTo>
                  <a:pt x="722" y="22"/>
                </a:lnTo>
                <a:lnTo>
                  <a:pt x="720" y="24"/>
                </a:lnTo>
                <a:lnTo>
                  <a:pt x="720" y="24"/>
                </a:lnTo>
                <a:lnTo>
                  <a:pt x="722" y="26"/>
                </a:lnTo>
                <a:lnTo>
                  <a:pt x="724" y="26"/>
                </a:lnTo>
                <a:lnTo>
                  <a:pt x="728" y="26"/>
                </a:lnTo>
                <a:lnTo>
                  <a:pt x="728" y="26"/>
                </a:lnTo>
                <a:lnTo>
                  <a:pt x="728" y="26"/>
                </a:lnTo>
                <a:lnTo>
                  <a:pt x="728" y="26"/>
                </a:lnTo>
                <a:lnTo>
                  <a:pt x="730" y="24"/>
                </a:lnTo>
                <a:lnTo>
                  <a:pt x="732" y="24"/>
                </a:lnTo>
                <a:lnTo>
                  <a:pt x="734" y="24"/>
                </a:lnTo>
                <a:lnTo>
                  <a:pt x="734" y="24"/>
                </a:lnTo>
                <a:lnTo>
                  <a:pt x="736" y="22"/>
                </a:lnTo>
                <a:lnTo>
                  <a:pt x="740" y="22"/>
                </a:lnTo>
                <a:lnTo>
                  <a:pt x="740" y="22"/>
                </a:lnTo>
                <a:lnTo>
                  <a:pt x="742" y="22"/>
                </a:lnTo>
                <a:lnTo>
                  <a:pt x="742" y="24"/>
                </a:lnTo>
                <a:lnTo>
                  <a:pt x="740" y="24"/>
                </a:lnTo>
                <a:lnTo>
                  <a:pt x="740" y="24"/>
                </a:lnTo>
                <a:lnTo>
                  <a:pt x="744" y="26"/>
                </a:lnTo>
                <a:lnTo>
                  <a:pt x="748" y="24"/>
                </a:lnTo>
                <a:lnTo>
                  <a:pt x="748" y="24"/>
                </a:lnTo>
                <a:lnTo>
                  <a:pt x="748" y="24"/>
                </a:lnTo>
                <a:lnTo>
                  <a:pt x="748" y="24"/>
                </a:lnTo>
                <a:lnTo>
                  <a:pt x="748" y="24"/>
                </a:lnTo>
                <a:lnTo>
                  <a:pt x="748" y="24"/>
                </a:lnTo>
                <a:lnTo>
                  <a:pt x="748" y="24"/>
                </a:lnTo>
                <a:lnTo>
                  <a:pt x="752" y="24"/>
                </a:lnTo>
                <a:lnTo>
                  <a:pt x="752" y="24"/>
                </a:lnTo>
                <a:lnTo>
                  <a:pt x="752" y="24"/>
                </a:lnTo>
                <a:lnTo>
                  <a:pt x="752" y="24"/>
                </a:lnTo>
                <a:lnTo>
                  <a:pt x="748" y="24"/>
                </a:lnTo>
                <a:lnTo>
                  <a:pt x="748" y="24"/>
                </a:lnTo>
                <a:lnTo>
                  <a:pt x="752" y="24"/>
                </a:lnTo>
                <a:lnTo>
                  <a:pt x="752" y="24"/>
                </a:lnTo>
                <a:lnTo>
                  <a:pt x="752" y="24"/>
                </a:lnTo>
                <a:lnTo>
                  <a:pt x="752" y="24"/>
                </a:lnTo>
                <a:lnTo>
                  <a:pt x="754" y="26"/>
                </a:lnTo>
                <a:lnTo>
                  <a:pt x="754" y="28"/>
                </a:lnTo>
                <a:lnTo>
                  <a:pt x="754" y="28"/>
                </a:lnTo>
                <a:lnTo>
                  <a:pt x="758" y="26"/>
                </a:lnTo>
                <a:lnTo>
                  <a:pt x="760" y="24"/>
                </a:lnTo>
                <a:lnTo>
                  <a:pt x="760" y="24"/>
                </a:lnTo>
                <a:lnTo>
                  <a:pt x="774" y="26"/>
                </a:lnTo>
                <a:lnTo>
                  <a:pt x="786" y="24"/>
                </a:lnTo>
                <a:lnTo>
                  <a:pt x="786" y="24"/>
                </a:lnTo>
                <a:lnTo>
                  <a:pt x="786" y="24"/>
                </a:lnTo>
                <a:lnTo>
                  <a:pt x="786" y="24"/>
                </a:lnTo>
                <a:lnTo>
                  <a:pt x="786" y="24"/>
                </a:lnTo>
                <a:lnTo>
                  <a:pt x="790" y="24"/>
                </a:lnTo>
                <a:lnTo>
                  <a:pt x="792" y="24"/>
                </a:lnTo>
                <a:lnTo>
                  <a:pt x="792" y="24"/>
                </a:lnTo>
                <a:lnTo>
                  <a:pt x="794" y="24"/>
                </a:lnTo>
                <a:lnTo>
                  <a:pt x="798" y="24"/>
                </a:lnTo>
                <a:lnTo>
                  <a:pt x="798" y="24"/>
                </a:lnTo>
                <a:lnTo>
                  <a:pt x="798" y="24"/>
                </a:lnTo>
                <a:lnTo>
                  <a:pt x="798" y="24"/>
                </a:lnTo>
                <a:lnTo>
                  <a:pt x="798" y="24"/>
                </a:lnTo>
                <a:lnTo>
                  <a:pt x="802" y="24"/>
                </a:lnTo>
                <a:lnTo>
                  <a:pt x="808" y="24"/>
                </a:lnTo>
                <a:lnTo>
                  <a:pt x="814" y="24"/>
                </a:lnTo>
                <a:lnTo>
                  <a:pt x="820" y="24"/>
                </a:lnTo>
                <a:lnTo>
                  <a:pt x="820" y="24"/>
                </a:lnTo>
                <a:lnTo>
                  <a:pt x="818" y="26"/>
                </a:lnTo>
                <a:lnTo>
                  <a:pt x="818" y="26"/>
                </a:lnTo>
                <a:lnTo>
                  <a:pt x="828" y="24"/>
                </a:lnTo>
                <a:lnTo>
                  <a:pt x="836" y="22"/>
                </a:lnTo>
                <a:lnTo>
                  <a:pt x="836" y="22"/>
                </a:lnTo>
                <a:lnTo>
                  <a:pt x="834" y="24"/>
                </a:lnTo>
                <a:lnTo>
                  <a:pt x="834" y="24"/>
                </a:lnTo>
                <a:lnTo>
                  <a:pt x="840" y="22"/>
                </a:lnTo>
                <a:lnTo>
                  <a:pt x="844" y="22"/>
                </a:lnTo>
                <a:lnTo>
                  <a:pt x="844" y="22"/>
                </a:lnTo>
                <a:lnTo>
                  <a:pt x="844" y="22"/>
                </a:lnTo>
                <a:lnTo>
                  <a:pt x="842" y="22"/>
                </a:lnTo>
                <a:lnTo>
                  <a:pt x="842" y="22"/>
                </a:lnTo>
                <a:lnTo>
                  <a:pt x="842" y="20"/>
                </a:lnTo>
                <a:lnTo>
                  <a:pt x="844" y="20"/>
                </a:lnTo>
                <a:lnTo>
                  <a:pt x="848" y="20"/>
                </a:lnTo>
                <a:lnTo>
                  <a:pt x="848" y="20"/>
                </a:lnTo>
                <a:lnTo>
                  <a:pt x="848" y="20"/>
                </a:lnTo>
                <a:lnTo>
                  <a:pt x="856" y="18"/>
                </a:lnTo>
                <a:lnTo>
                  <a:pt x="856" y="18"/>
                </a:lnTo>
                <a:lnTo>
                  <a:pt x="858" y="20"/>
                </a:lnTo>
                <a:lnTo>
                  <a:pt x="856" y="20"/>
                </a:lnTo>
                <a:lnTo>
                  <a:pt x="856" y="20"/>
                </a:lnTo>
                <a:lnTo>
                  <a:pt x="856" y="20"/>
                </a:lnTo>
                <a:lnTo>
                  <a:pt x="858" y="22"/>
                </a:lnTo>
                <a:lnTo>
                  <a:pt x="860" y="22"/>
                </a:lnTo>
                <a:lnTo>
                  <a:pt x="866" y="22"/>
                </a:lnTo>
                <a:lnTo>
                  <a:pt x="866" y="22"/>
                </a:lnTo>
                <a:lnTo>
                  <a:pt x="868" y="20"/>
                </a:lnTo>
                <a:lnTo>
                  <a:pt x="868" y="20"/>
                </a:lnTo>
                <a:lnTo>
                  <a:pt x="870" y="22"/>
                </a:lnTo>
                <a:lnTo>
                  <a:pt x="872" y="22"/>
                </a:lnTo>
                <a:lnTo>
                  <a:pt x="882" y="16"/>
                </a:lnTo>
                <a:lnTo>
                  <a:pt x="882" y="16"/>
                </a:lnTo>
                <a:lnTo>
                  <a:pt x="882" y="18"/>
                </a:lnTo>
                <a:lnTo>
                  <a:pt x="882" y="20"/>
                </a:lnTo>
                <a:lnTo>
                  <a:pt x="882" y="20"/>
                </a:lnTo>
                <a:lnTo>
                  <a:pt x="882" y="20"/>
                </a:lnTo>
                <a:lnTo>
                  <a:pt x="890" y="18"/>
                </a:lnTo>
                <a:lnTo>
                  <a:pt x="896" y="14"/>
                </a:lnTo>
                <a:lnTo>
                  <a:pt x="896" y="14"/>
                </a:lnTo>
                <a:lnTo>
                  <a:pt x="908" y="14"/>
                </a:lnTo>
                <a:lnTo>
                  <a:pt x="908" y="14"/>
                </a:lnTo>
                <a:lnTo>
                  <a:pt x="908" y="14"/>
                </a:lnTo>
                <a:lnTo>
                  <a:pt x="906" y="14"/>
                </a:lnTo>
                <a:lnTo>
                  <a:pt x="904" y="16"/>
                </a:lnTo>
                <a:lnTo>
                  <a:pt x="908" y="16"/>
                </a:lnTo>
                <a:lnTo>
                  <a:pt x="908" y="16"/>
                </a:lnTo>
                <a:lnTo>
                  <a:pt x="906" y="18"/>
                </a:lnTo>
                <a:lnTo>
                  <a:pt x="906" y="18"/>
                </a:lnTo>
                <a:lnTo>
                  <a:pt x="908" y="20"/>
                </a:lnTo>
                <a:lnTo>
                  <a:pt x="906" y="20"/>
                </a:lnTo>
                <a:lnTo>
                  <a:pt x="906" y="20"/>
                </a:lnTo>
                <a:lnTo>
                  <a:pt x="914" y="20"/>
                </a:lnTo>
                <a:lnTo>
                  <a:pt x="924" y="22"/>
                </a:lnTo>
                <a:lnTo>
                  <a:pt x="924" y="22"/>
                </a:lnTo>
                <a:lnTo>
                  <a:pt x="924" y="20"/>
                </a:lnTo>
                <a:lnTo>
                  <a:pt x="926" y="20"/>
                </a:lnTo>
                <a:lnTo>
                  <a:pt x="930" y="18"/>
                </a:lnTo>
                <a:lnTo>
                  <a:pt x="932" y="16"/>
                </a:lnTo>
                <a:lnTo>
                  <a:pt x="932" y="16"/>
                </a:lnTo>
                <a:lnTo>
                  <a:pt x="934" y="18"/>
                </a:lnTo>
                <a:lnTo>
                  <a:pt x="936" y="18"/>
                </a:lnTo>
                <a:lnTo>
                  <a:pt x="936" y="20"/>
                </a:lnTo>
                <a:lnTo>
                  <a:pt x="936" y="20"/>
                </a:lnTo>
                <a:lnTo>
                  <a:pt x="936" y="20"/>
                </a:lnTo>
                <a:lnTo>
                  <a:pt x="946" y="20"/>
                </a:lnTo>
                <a:lnTo>
                  <a:pt x="956" y="20"/>
                </a:lnTo>
                <a:lnTo>
                  <a:pt x="956" y="20"/>
                </a:lnTo>
                <a:lnTo>
                  <a:pt x="956" y="20"/>
                </a:lnTo>
                <a:lnTo>
                  <a:pt x="966" y="20"/>
                </a:lnTo>
                <a:lnTo>
                  <a:pt x="976" y="18"/>
                </a:lnTo>
                <a:lnTo>
                  <a:pt x="976" y="18"/>
                </a:lnTo>
                <a:lnTo>
                  <a:pt x="976" y="18"/>
                </a:lnTo>
                <a:lnTo>
                  <a:pt x="974" y="20"/>
                </a:lnTo>
                <a:lnTo>
                  <a:pt x="974" y="20"/>
                </a:lnTo>
                <a:lnTo>
                  <a:pt x="978" y="20"/>
                </a:lnTo>
                <a:lnTo>
                  <a:pt x="978" y="18"/>
                </a:lnTo>
                <a:lnTo>
                  <a:pt x="980" y="16"/>
                </a:lnTo>
                <a:lnTo>
                  <a:pt x="982" y="18"/>
                </a:lnTo>
                <a:lnTo>
                  <a:pt x="982" y="18"/>
                </a:lnTo>
                <a:lnTo>
                  <a:pt x="982" y="18"/>
                </a:lnTo>
                <a:lnTo>
                  <a:pt x="988" y="18"/>
                </a:lnTo>
                <a:lnTo>
                  <a:pt x="990" y="18"/>
                </a:lnTo>
                <a:lnTo>
                  <a:pt x="994" y="18"/>
                </a:lnTo>
                <a:lnTo>
                  <a:pt x="994" y="18"/>
                </a:lnTo>
                <a:lnTo>
                  <a:pt x="992" y="20"/>
                </a:lnTo>
                <a:lnTo>
                  <a:pt x="992" y="20"/>
                </a:lnTo>
                <a:lnTo>
                  <a:pt x="1000" y="18"/>
                </a:lnTo>
                <a:lnTo>
                  <a:pt x="1006" y="16"/>
                </a:lnTo>
                <a:lnTo>
                  <a:pt x="1006" y="16"/>
                </a:lnTo>
                <a:lnTo>
                  <a:pt x="1006" y="18"/>
                </a:lnTo>
                <a:lnTo>
                  <a:pt x="1004" y="20"/>
                </a:lnTo>
                <a:lnTo>
                  <a:pt x="1004" y="20"/>
                </a:lnTo>
                <a:lnTo>
                  <a:pt x="1008" y="20"/>
                </a:lnTo>
                <a:lnTo>
                  <a:pt x="1010" y="18"/>
                </a:lnTo>
                <a:lnTo>
                  <a:pt x="1010" y="18"/>
                </a:lnTo>
                <a:lnTo>
                  <a:pt x="1014" y="18"/>
                </a:lnTo>
                <a:lnTo>
                  <a:pt x="1014" y="18"/>
                </a:lnTo>
                <a:lnTo>
                  <a:pt x="1016" y="20"/>
                </a:lnTo>
                <a:lnTo>
                  <a:pt x="1016" y="20"/>
                </a:lnTo>
                <a:lnTo>
                  <a:pt x="1022" y="18"/>
                </a:lnTo>
                <a:lnTo>
                  <a:pt x="1026" y="18"/>
                </a:lnTo>
                <a:lnTo>
                  <a:pt x="1026" y="18"/>
                </a:lnTo>
                <a:lnTo>
                  <a:pt x="1032" y="20"/>
                </a:lnTo>
                <a:lnTo>
                  <a:pt x="1032" y="20"/>
                </a:lnTo>
                <a:lnTo>
                  <a:pt x="1064" y="20"/>
                </a:lnTo>
                <a:lnTo>
                  <a:pt x="1098" y="18"/>
                </a:lnTo>
                <a:lnTo>
                  <a:pt x="1098" y="18"/>
                </a:lnTo>
                <a:lnTo>
                  <a:pt x="1100" y="20"/>
                </a:lnTo>
                <a:lnTo>
                  <a:pt x="1098" y="20"/>
                </a:lnTo>
                <a:lnTo>
                  <a:pt x="1096" y="20"/>
                </a:lnTo>
                <a:lnTo>
                  <a:pt x="1096" y="22"/>
                </a:lnTo>
                <a:lnTo>
                  <a:pt x="1096" y="22"/>
                </a:lnTo>
                <a:lnTo>
                  <a:pt x="1096" y="20"/>
                </a:lnTo>
                <a:lnTo>
                  <a:pt x="1098" y="20"/>
                </a:lnTo>
                <a:lnTo>
                  <a:pt x="1106" y="20"/>
                </a:lnTo>
                <a:lnTo>
                  <a:pt x="1106" y="20"/>
                </a:lnTo>
                <a:lnTo>
                  <a:pt x="1106" y="20"/>
                </a:lnTo>
                <a:lnTo>
                  <a:pt x="1110" y="22"/>
                </a:lnTo>
                <a:lnTo>
                  <a:pt x="1114" y="22"/>
                </a:lnTo>
                <a:lnTo>
                  <a:pt x="1114" y="20"/>
                </a:lnTo>
                <a:lnTo>
                  <a:pt x="1114" y="20"/>
                </a:lnTo>
                <a:lnTo>
                  <a:pt x="1116" y="20"/>
                </a:lnTo>
                <a:lnTo>
                  <a:pt x="1118" y="22"/>
                </a:lnTo>
                <a:lnTo>
                  <a:pt x="1122" y="22"/>
                </a:lnTo>
                <a:lnTo>
                  <a:pt x="1122" y="20"/>
                </a:lnTo>
                <a:lnTo>
                  <a:pt x="1126" y="22"/>
                </a:lnTo>
                <a:lnTo>
                  <a:pt x="1126" y="22"/>
                </a:lnTo>
                <a:lnTo>
                  <a:pt x="1128" y="22"/>
                </a:lnTo>
                <a:lnTo>
                  <a:pt x="1130" y="22"/>
                </a:lnTo>
                <a:lnTo>
                  <a:pt x="1132" y="22"/>
                </a:lnTo>
                <a:lnTo>
                  <a:pt x="1134" y="20"/>
                </a:lnTo>
                <a:lnTo>
                  <a:pt x="1134" y="22"/>
                </a:lnTo>
                <a:lnTo>
                  <a:pt x="1134" y="22"/>
                </a:lnTo>
                <a:lnTo>
                  <a:pt x="1138" y="22"/>
                </a:lnTo>
                <a:lnTo>
                  <a:pt x="1142" y="20"/>
                </a:lnTo>
                <a:lnTo>
                  <a:pt x="1146" y="20"/>
                </a:lnTo>
                <a:lnTo>
                  <a:pt x="1148" y="20"/>
                </a:lnTo>
                <a:lnTo>
                  <a:pt x="1148" y="20"/>
                </a:lnTo>
                <a:lnTo>
                  <a:pt x="1154" y="20"/>
                </a:lnTo>
                <a:lnTo>
                  <a:pt x="1158" y="18"/>
                </a:lnTo>
                <a:lnTo>
                  <a:pt x="1158" y="18"/>
                </a:lnTo>
                <a:lnTo>
                  <a:pt x="1158" y="18"/>
                </a:lnTo>
                <a:lnTo>
                  <a:pt x="1158" y="20"/>
                </a:lnTo>
                <a:lnTo>
                  <a:pt x="1158" y="20"/>
                </a:lnTo>
                <a:lnTo>
                  <a:pt x="1184" y="20"/>
                </a:lnTo>
                <a:lnTo>
                  <a:pt x="1210" y="16"/>
                </a:lnTo>
                <a:lnTo>
                  <a:pt x="1210" y="16"/>
                </a:lnTo>
                <a:lnTo>
                  <a:pt x="1210" y="18"/>
                </a:lnTo>
                <a:lnTo>
                  <a:pt x="1208" y="18"/>
                </a:lnTo>
                <a:lnTo>
                  <a:pt x="1208" y="18"/>
                </a:lnTo>
                <a:lnTo>
                  <a:pt x="1216" y="18"/>
                </a:lnTo>
                <a:lnTo>
                  <a:pt x="1222" y="18"/>
                </a:lnTo>
                <a:lnTo>
                  <a:pt x="1230" y="18"/>
                </a:lnTo>
                <a:lnTo>
                  <a:pt x="1236" y="16"/>
                </a:lnTo>
                <a:lnTo>
                  <a:pt x="1238" y="14"/>
                </a:lnTo>
                <a:lnTo>
                  <a:pt x="1238" y="14"/>
                </a:lnTo>
                <a:lnTo>
                  <a:pt x="1242" y="18"/>
                </a:lnTo>
                <a:lnTo>
                  <a:pt x="1242" y="18"/>
                </a:lnTo>
                <a:lnTo>
                  <a:pt x="1246" y="16"/>
                </a:lnTo>
                <a:lnTo>
                  <a:pt x="1252" y="14"/>
                </a:lnTo>
                <a:lnTo>
                  <a:pt x="1252" y="14"/>
                </a:lnTo>
                <a:lnTo>
                  <a:pt x="1252" y="16"/>
                </a:lnTo>
                <a:lnTo>
                  <a:pt x="1250" y="16"/>
                </a:lnTo>
                <a:lnTo>
                  <a:pt x="1250" y="16"/>
                </a:lnTo>
                <a:lnTo>
                  <a:pt x="1258" y="16"/>
                </a:lnTo>
                <a:lnTo>
                  <a:pt x="1264" y="14"/>
                </a:lnTo>
                <a:lnTo>
                  <a:pt x="1264" y="16"/>
                </a:lnTo>
                <a:lnTo>
                  <a:pt x="1264" y="16"/>
                </a:lnTo>
                <a:lnTo>
                  <a:pt x="1280" y="18"/>
                </a:lnTo>
                <a:lnTo>
                  <a:pt x="1298" y="20"/>
                </a:lnTo>
                <a:lnTo>
                  <a:pt x="1316" y="20"/>
                </a:lnTo>
                <a:lnTo>
                  <a:pt x="1330" y="18"/>
                </a:lnTo>
                <a:lnTo>
                  <a:pt x="1330" y="18"/>
                </a:lnTo>
                <a:lnTo>
                  <a:pt x="1334" y="18"/>
                </a:lnTo>
                <a:lnTo>
                  <a:pt x="1334" y="18"/>
                </a:lnTo>
                <a:lnTo>
                  <a:pt x="1334" y="20"/>
                </a:lnTo>
                <a:lnTo>
                  <a:pt x="1336" y="20"/>
                </a:lnTo>
                <a:lnTo>
                  <a:pt x="1336" y="20"/>
                </a:lnTo>
                <a:lnTo>
                  <a:pt x="1350" y="18"/>
                </a:lnTo>
                <a:lnTo>
                  <a:pt x="1364" y="20"/>
                </a:lnTo>
                <a:lnTo>
                  <a:pt x="1380" y="20"/>
                </a:lnTo>
                <a:lnTo>
                  <a:pt x="1392" y="16"/>
                </a:lnTo>
                <a:lnTo>
                  <a:pt x="1392" y="16"/>
                </a:lnTo>
                <a:lnTo>
                  <a:pt x="1400" y="14"/>
                </a:lnTo>
                <a:lnTo>
                  <a:pt x="1406" y="12"/>
                </a:lnTo>
                <a:lnTo>
                  <a:pt x="1410" y="8"/>
                </a:lnTo>
                <a:lnTo>
                  <a:pt x="1410" y="8"/>
                </a:lnTo>
                <a:lnTo>
                  <a:pt x="1386" y="10"/>
                </a:lnTo>
                <a:lnTo>
                  <a:pt x="1364" y="8"/>
                </a:lnTo>
                <a:lnTo>
                  <a:pt x="1318" y="4"/>
                </a:lnTo>
                <a:lnTo>
                  <a:pt x="1318" y="4"/>
                </a:lnTo>
                <a:close/>
                <a:moveTo>
                  <a:pt x="758" y="24"/>
                </a:moveTo>
                <a:lnTo>
                  <a:pt x="758" y="24"/>
                </a:lnTo>
                <a:lnTo>
                  <a:pt x="756" y="24"/>
                </a:lnTo>
                <a:lnTo>
                  <a:pt x="756" y="24"/>
                </a:lnTo>
                <a:lnTo>
                  <a:pt x="758" y="24"/>
                </a:lnTo>
                <a:lnTo>
                  <a:pt x="758" y="24"/>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55" name="Group 8"/>
          <p:cNvGrpSpPr>
            <a:grpSpLocks noChangeAspect="1"/>
          </p:cNvGrpSpPr>
          <p:nvPr/>
        </p:nvGrpSpPr>
        <p:grpSpPr bwMode="auto">
          <a:xfrm>
            <a:off x="4952510" y="2603371"/>
            <a:ext cx="49021" cy="1878856"/>
            <a:chOff x="3309" y="158"/>
            <a:chExt cx="116" cy="4446"/>
          </a:xfrm>
          <a:solidFill>
            <a:schemeClr val="bg1">
              <a:lumMod val="75000"/>
            </a:schemeClr>
          </a:solidFill>
        </p:grpSpPr>
        <p:sp>
          <p:nvSpPr>
            <p:cNvPr id="356" name="Freeform 9"/>
            <p:cNvSpPr>
              <a:spLocks/>
            </p:cNvSpPr>
            <p:nvPr userDrawn="1"/>
          </p:nvSpPr>
          <p:spPr bwMode="auto">
            <a:xfrm>
              <a:off x="3315" y="1088"/>
              <a:ext cx="104" cy="110"/>
            </a:xfrm>
            <a:custGeom>
              <a:avLst/>
              <a:gdLst>
                <a:gd name="T0" fmla="*/ 96 w 104"/>
                <a:gd name="T1" fmla="*/ 66 h 110"/>
                <a:gd name="T2" fmla="*/ 90 w 104"/>
                <a:gd name="T3" fmla="*/ 72 h 110"/>
                <a:gd name="T4" fmla="*/ 84 w 104"/>
                <a:gd name="T5" fmla="*/ 76 h 110"/>
                <a:gd name="T6" fmla="*/ 78 w 104"/>
                <a:gd name="T7" fmla="*/ 86 h 110"/>
                <a:gd name="T8" fmla="*/ 74 w 104"/>
                <a:gd name="T9" fmla="*/ 96 h 110"/>
                <a:gd name="T10" fmla="*/ 66 w 104"/>
                <a:gd name="T11" fmla="*/ 102 h 110"/>
                <a:gd name="T12" fmla="*/ 62 w 104"/>
                <a:gd name="T13" fmla="*/ 106 h 110"/>
                <a:gd name="T14" fmla="*/ 56 w 104"/>
                <a:gd name="T15" fmla="*/ 110 h 110"/>
                <a:gd name="T16" fmla="*/ 52 w 104"/>
                <a:gd name="T17" fmla="*/ 108 h 110"/>
                <a:gd name="T18" fmla="*/ 38 w 104"/>
                <a:gd name="T19" fmla="*/ 100 h 110"/>
                <a:gd name="T20" fmla="*/ 32 w 104"/>
                <a:gd name="T21" fmla="*/ 96 h 110"/>
                <a:gd name="T22" fmla="*/ 28 w 104"/>
                <a:gd name="T23" fmla="*/ 90 h 110"/>
                <a:gd name="T24" fmla="*/ 22 w 104"/>
                <a:gd name="T25" fmla="*/ 86 h 110"/>
                <a:gd name="T26" fmla="*/ 16 w 104"/>
                <a:gd name="T27" fmla="*/ 78 h 110"/>
                <a:gd name="T28" fmla="*/ 8 w 104"/>
                <a:gd name="T29" fmla="*/ 72 h 110"/>
                <a:gd name="T30" fmla="*/ 2 w 104"/>
                <a:gd name="T31" fmla="*/ 62 h 110"/>
                <a:gd name="T32" fmla="*/ 0 w 104"/>
                <a:gd name="T33" fmla="*/ 52 h 110"/>
                <a:gd name="T34" fmla="*/ 8 w 104"/>
                <a:gd name="T35" fmla="*/ 42 h 110"/>
                <a:gd name="T36" fmla="*/ 16 w 104"/>
                <a:gd name="T37" fmla="*/ 34 h 110"/>
                <a:gd name="T38" fmla="*/ 32 w 104"/>
                <a:gd name="T39" fmla="*/ 8 h 110"/>
                <a:gd name="T40" fmla="*/ 38 w 104"/>
                <a:gd name="T41" fmla="*/ 0 h 110"/>
                <a:gd name="T42" fmla="*/ 40 w 104"/>
                <a:gd name="T43" fmla="*/ 0 h 110"/>
                <a:gd name="T44" fmla="*/ 58 w 104"/>
                <a:gd name="T45" fmla="*/ 2 h 110"/>
                <a:gd name="T46" fmla="*/ 62 w 104"/>
                <a:gd name="T47" fmla="*/ 10 h 110"/>
                <a:gd name="T48" fmla="*/ 72 w 104"/>
                <a:gd name="T49" fmla="*/ 16 h 110"/>
                <a:gd name="T50" fmla="*/ 82 w 104"/>
                <a:gd name="T51" fmla="*/ 24 h 110"/>
                <a:gd name="T52" fmla="*/ 86 w 104"/>
                <a:gd name="T53" fmla="*/ 30 h 110"/>
                <a:gd name="T54" fmla="*/ 90 w 104"/>
                <a:gd name="T55" fmla="*/ 34 h 110"/>
                <a:gd name="T56" fmla="*/ 102 w 104"/>
                <a:gd name="T57" fmla="*/ 44 h 110"/>
                <a:gd name="T58" fmla="*/ 104 w 104"/>
                <a:gd name="T59" fmla="*/ 50 h 110"/>
                <a:gd name="T60" fmla="*/ 104 w 104"/>
                <a:gd name="T61" fmla="*/ 52 h 110"/>
                <a:gd name="T62" fmla="*/ 102 w 104"/>
                <a:gd name="T63" fmla="*/ 56 h 110"/>
                <a:gd name="T64" fmla="*/ 96 w 104"/>
                <a:gd name="T65"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6"/>
                  </a:moveTo>
                  <a:lnTo>
                    <a:pt x="96" y="66"/>
                  </a:lnTo>
                  <a:lnTo>
                    <a:pt x="90" y="72"/>
                  </a:lnTo>
                  <a:lnTo>
                    <a:pt x="90" y="72"/>
                  </a:lnTo>
                  <a:lnTo>
                    <a:pt x="84" y="76"/>
                  </a:lnTo>
                  <a:lnTo>
                    <a:pt x="84" y="76"/>
                  </a:lnTo>
                  <a:lnTo>
                    <a:pt x="82" y="80"/>
                  </a:lnTo>
                  <a:lnTo>
                    <a:pt x="78" y="86"/>
                  </a:lnTo>
                  <a:lnTo>
                    <a:pt x="78" y="86"/>
                  </a:lnTo>
                  <a:lnTo>
                    <a:pt x="74" y="96"/>
                  </a:lnTo>
                  <a:lnTo>
                    <a:pt x="74" y="96"/>
                  </a:lnTo>
                  <a:lnTo>
                    <a:pt x="66" y="102"/>
                  </a:lnTo>
                  <a:lnTo>
                    <a:pt x="66" y="102"/>
                  </a:lnTo>
                  <a:lnTo>
                    <a:pt x="62" y="106"/>
                  </a:lnTo>
                  <a:lnTo>
                    <a:pt x="60" y="108"/>
                  </a:lnTo>
                  <a:lnTo>
                    <a:pt x="56" y="110"/>
                  </a:lnTo>
                  <a:lnTo>
                    <a:pt x="56" y="110"/>
                  </a:lnTo>
                  <a:lnTo>
                    <a:pt x="52" y="108"/>
                  </a:lnTo>
                  <a:lnTo>
                    <a:pt x="48" y="106"/>
                  </a:lnTo>
                  <a:lnTo>
                    <a:pt x="38" y="100"/>
                  </a:lnTo>
                  <a:lnTo>
                    <a:pt x="38" y="100"/>
                  </a:lnTo>
                  <a:lnTo>
                    <a:pt x="32" y="96"/>
                  </a:lnTo>
                  <a:lnTo>
                    <a:pt x="32" y="96"/>
                  </a:lnTo>
                  <a:lnTo>
                    <a:pt x="28" y="90"/>
                  </a:lnTo>
                  <a:lnTo>
                    <a:pt x="28" y="90"/>
                  </a:lnTo>
                  <a:lnTo>
                    <a:pt x="22" y="86"/>
                  </a:lnTo>
                  <a:lnTo>
                    <a:pt x="22" y="86"/>
                  </a:lnTo>
                  <a:lnTo>
                    <a:pt x="16" y="78"/>
                  </a:lnTo>
                  <a:lnTo>
                    <a:pt x="16" y="78"/>
                  </a:lnTo>
                  <a:lnTo>
                    <a:pt x="8" y="72"/>
                  </a:lnTo>
                  <a:lnTo>
                    <a:pt x="8" y="72"/>
                  </a:lnTo>
                  <a:lnTo>
                    <a:pt x="2" y="62"/>
                  </a:lnTo>
                  <a:lnTo>
                    <a:pt x="0" y="56"/>
                  </a:lnTo>
                  <a:lnTo>
                    <a:pt x="0" y="52"/>
                  </a:lnTo>
                  <a:lnTo>
                    <a:pt x="0" y="52"/>
                  </a:lnTo>
                  <a:lnTo>
                    <a:pt x="8" y="42"/>
                  </a:lnTo>
                  <a:lnTo>
                    <a:pt x="16" y="34"/>
                  </a:lnTo>
                  <a:lnTo>
                    <a:pt x="16" y="34"/>
                  </a:lnTo>
                  <a:lnTo>
                    <a:pt x="32" y="8"/>
                  </a:lnTo>
                  <a:lnTo>
                    <a:pt x="32" y="8"/>
                  </a:lnTo>
                  <a:lnTo>
                    <a:pt x="36" y="2"/>
                  </a:lnTo>
                  <a:lnTo>
                    <a:pt x="38" y="0"/>
                  </a:lnTo>
                  <a:lnTo>
                    <a:pt x="40" y="0"/>
                  </a:lnTo>
                  <a:lnTo>
                    <a:pt x="40" y="0"/>
                  </a:lnTo>
                  <a:lnTo>
                    <a:pt x="58" y="2"/>
                  </a:lnTo>
                  <a:lnTo>
                    <a:pt x="58" y="2"/>
                  </a:lnTo>
                  <a:lnTo>
                    <a:pt x="60" y="6"/>
                  </a:lnTo>
                  <a:lnTo>
                    <a:pt x="62" y="10"/>
                  </a:lnTo>
                  <a:lnTo>
                    <a:pt x="72" y="16"/>
                  </a:lnTo>
                  <a:lnTo>
                    <a:pt x="72" y="16"/>
                  </a:lnTo>
                  <a:lnTo>
                    <a:pt x="82" y="24"/>
                  </a:lnTo>
                  <a:lnTo>
                    <a:pt x="82" y="24"/>
                  </a:lnTo>
                  <a:lnTo>
                    <a:pt x="86" y="30"/>
                  </a:lnTo>
                  <a:lnTo>
                    <a:pt x="86" y="30"/>
                  </a:lnTo>
                  <a:lnTo>
                    <a:pt x="90" y="34"/>
                  </a:lnTo>
                  <a:lnTo>
                    <a:pt x="90" y="34"/>
                  </a:lnTo>
                  <a:lnTo>
                    <a:pt x="102" y="44"/>
                  </a:lnTo>
                  <a:lnTo>
                    <a:pt x="102" y="44"/>
                  </a:lnTo>
                  <a:lnTo>
                    <a:pt x="104" y="46"/>
                  </a:lnTo>
                  <a:lnTo>
                    <a:pt x="104" y="50"/>
                  </a:lnTo>
                  <a:lnTo>
                    <a:pt x="104" y="50"/>
                  </a:lnTo>
                  <a:lnTo>
                    <a:pt x="104" y="52"/>
                  </a:lnTo>
                  <a:lnTo>
                    <a:pt x="102" y="56"/>
                  </a:lnTo>
                  <a:lnTo>
                    <a:pt x="102" y="56"/>
                  </a:lnTo>
                  <a:lnTo>
                    <a:pt x="98" y="60"/>
                  </a:lnTo>
                  <a:lnTo>
                    <a:pt x="96" y="66"/>
                  </a:lnTo>
                  <a:lnTo>
                    <a:pt x="9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8" name="Freeform 10"/>
            <p:cNvSpPr>
              <a:spLocks noEditPoints="1"/>
            </p:cNvSpPr>
            <p:nvPr userDrawn="1"/>
          </p:nvSpPr>
          <p:spPr bwMode="auto">
            <a:xfrm>
              <a:off x="3311" y="934"/>
              <a:ext cx="108" cy="124"/>
            </a:xfrm>
            <a:custGeom>
              <a:avLst/>
              <a:gdLst>
                <a:gd name="T0" fmla="*/ 34 w 108"/>
                <a:gd name="T1" fmla="*/ 108 h 124"/>
                <a:gd name="T2" fmla="*/ 28 w 108"/>
                <a:gd name="T3" fmla="*/ 100 h 124"/>
                <a:gd name="T4" fmla="*/ 20 w 108"/>
                <a:gd name="T5" fmla="*/ 92 h 124"/>
                <a:gd name="T6" fmla="*/ 14 w 108"/>
                <a:gd name="T7" fmla="*/ 86 h 124"/>
                <a:gd name="T8" fmla="*/ 10 w 108"/>
                <a:gd name="T9" fmla="*/ 78 h 124"/>
                <a:gd name="T10" fmla="*/ 4 w 108"/>
                <a:gd name="T11" fmla="*/ 68 h 124"/>
                <a:gd name="T12" fmla="*/ 0 w 108"/>
                <a:gd name="T13" fmla="*/ 62 h 124"/>
                <a:gd name="T14" fmla="*/ 0 w 108"/>
                <a:gd name="T15" fmla="*/ 60 h 124"/>
                <a:gd name="T16" fmla="*/ 0 w 108"/>
                <a:gd name="T17" fmla="*/ 56 h 124"/>
                <a:gd name="T18" fmla="*/ 8 w 108"/>
                <a:gd name="T19" fmla="*/ 44 h 124"/>
                <a:gd name="T20" fmla="*/ 12 w 108"/>
                <a:gd name="T21" fmla="*/ 42 h 124"/>
                <a:gd name="T22" fmla="*/ 16 w 108"/>
                <a:gd name="T23" fmla="*/ 40 h 124"/>
                <a:gd name="T24" fmla="*/ 26 w 108"/>
                <a:gd name="T25" fmla="*/ 28 h 124"/>
                <a:gd name="T26" fmla="*/ 38 w 108"/>
                <a:gd name="T27" fmla="*/ 16 h 124"/>
                <a:gd name="T28" fmla="*/ 46 w 108"/>
                <a:gd name="T29" fmla="*/ 6 h 124"/>
                <a:gd name="T30" fmla="*/ 54 w 108"/>
                <a:gd name="T31" fmla="*/ 0 h 124"/>
                <a:gd name="T32" fmla="*/ 62 w 108"/>
                <a:gd name="T33" fmla="*/ 4 h 124"/>
                <a:gd name="T34" fmla="*/ 68 w 108"/>
                <a:gd name="T35" fmla="*/ 8 h 124"/>
                <a:gd name="T36" fmla="*/ 74 w 108"/>
                <a:gd name="T37" fmla="*/ 16 h 124"/>
                <a:gd name="T38" fmla="*/ 82 w 108"/>
                <a:gd name="T39" fmla="*/ 24 h 124"/>
                <a:gd name="T40" fmla="*/ 84 w 108"/>
                <a:gd name="T41" fmla="*/ 30 h 124"/>
                <a:gd name="T42" fmla="*/ 84 w 108"/>
                <a:gd name="T43" fmla="*/ 34 h 124"/>
                <a:gd name="T44" fmla="*/ 84 w 108"/>
                <a:gd name="T45" fmla="*/ 36 h 124"/>
                <a:gd name="T46" fmla="*/ 86 w 108"/>
                <a:gd name="T47" fmla="*/ 38 h 124"/>
                <a:gd name="T48" fmla="*/ 92 w 108"/>
                <a:gd name="T49" fmla="*/ 40 h 124"/>
                <a:gd name="T50" fmla="*/ 96 w 108"/>
                <a:gd name="T51" fmla="*/ 48 h 124"/>
                <a:gd name="T52" fmla="*/ 100 w 108"/>
                <a:gd name="T53" fmla="*/ 52 h 124"/>
                <a:gd name="T54" fmla="*/ 104 w 108"/>
                <a:gd name="T55" fmla="*/ 54 h 124"/>
                <a:gd name="T56" fmla="*/ 108 w 108"/>
                <a:gd name="T57" fmla="*/ 60 h 124"/>
                <a:gd name="T58" fmla="*/ 106 w 108"/>
                <a:gd name="T59" fmla="*/ 66 h 124"/>
                <a:gd name="T60" fmla="*/ 106 w 108"/>
                <a:gd name="T61" fmla="*/ 72 h 124"/>
                <a:gd name="T62" fmla="*/ 104 w 108"/>
                <a:gd name="T63" fmla="*/ 76 h 124"/>
                <a:gd name="T64" fmla="*/ 92 w 108"/>
                <a:gd name="T65" fmla="*/ 84 h 124"/>
                <a:gd name="T66" fmla="*/ 78 w 108"/>
                <a:gd name="T67" fmla="*/ 100 h 124"/>
                <a:gd name="T68" fmla="*/ 64 w 108"/>
                <a:gd name="T69" fmla="*/ 118 h 124"/>
                <a:gd name="T70" fmla="*/ 60 w 108"/>
                <a:gd name="T71" fmla="*/ 122 h 124"/>
                <a:gd name="T72" fmla="*/ 54 w 108"/>
                <a:gd name="T73" fmla="*/ 124 h 124"/>
                <a:gd name="T74" fmla="*/ 46 w 108"/>
                <a:gd name="T75" fmla="*/ 122 h 124"/>
                <a:gd name="T76" fmla="*/ 40 w 108"/>
                <a:gd name="T77" fmla="*/ 118 h 124"/>
                <a:gd name="T78" fmla="*/ 34 w 108"/>
                <a:gd name="T79" fmla="*/ 108 h 124"/>
                <a:gd name="T80" fmla="*/ 46 w 108"/>
                <a:gd name="T81" fmla="*/ 34 h 124"/>
                <a:gd name="T82" fmla="*/ 44 w 108"/>
                <a:gd name="T83" fmla="*/ 36 h 124"/>
                <a:gd name="T84" fmla="*/ 32 w 108"/>
                <a:gd name="T85" fmla="*/ 48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6 h 124"/>
                <a:gd name="T100" fmla="*/ 42 w 108"/>
                <a:gd name="T101" fmla="*/ 88 h 124"/>
                <a:gd name="T102" fmla="*/ 46 w 108"/>
                <a:gd name="T103" fmla="*/ 92 h 124"/>
                <a:gd name="T104" fmla="*/ 52 w 108"/>
                <a:gd name="T105" fmla="*/ 96 h 124"/>
                <a:gd name="T106" fmla="*/ 58 w 108"/>
                <a:gd name="T107" fmla="*/ 94 h 124"/>
                <a:gd name="T108" fmla="*/ 72 w 108"/>
                <a:gd name="T109" fmla="*/ 80 h 124"/>
                <a:gd name="T110" fmla="*/ 82 w 108"/>
                <a:gd name="T111" fmla="*/ 64 h 124"/>
                <a:gd name="T112" fmla="*/ 82 w 108"/>
                <a:gd name="T113" fmla="*/ 60 h 124"/>
                <a:gd name="T114" fmla="*/ 76 w 108"/>
                <a:gd name="T115" fmla="*/ 56 h 124"/>
                <a:gd name="T116" fmla="*/ 68 w 108"/>
                <a:gd name="T117" fmla="*/ 46 h 124"/>
                <a:gd name="T118" fmla="*/ 56 w 108"/>
                <a:gd name="T119" fmla="*/ 28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8"/>
                  </a:moveTo>
                  <a:lnTo>
                    <a:pt x="34" y="108"/>
                  </a:lnTo>
                  <a:lnTo>
                    <a:pt x="28" y="100"/>
                  </a:lnTo>
                  <a:lnTo>
                    <a:pt x="28" y="100"/>
                  </a:lnTo>
                  <a:lnTo>
                    <a:pt x="20" y="92"/>
                  </a:lnTo>
                  <a:lnTo>
                    <a:pt x="20" y="92"/>
                  </a:lnTo>
                  <a:lnTo>
                    <a:pt x="14" y="86"/>
                  </a:lnTo>
                  <a:lnTo>
                    <a:pt x="14" y="86"/>
                  </a:lnTo>
                  <a:lnTo>
                    <a:pt x="12" y="82"/>
                  </a:lnTo>
                  <a:lnTo>
                    <a:pt x="10" y="78"/>
                  </a:lnTo>
                  <a:lnTo>
                    <a:pt x="10" y="78"/>
                  </a:lnTo>
                  <a:lnTo>
                    <a:pt x="4" y="68"/>
                  </a:lnTo>
                  <a:lnTo>
                    <a:pt x="4" y="68"/>
                  </a:lnTo>
                  <a:lnTo>
                    <a:pt x="0" y="62"/>
                  </a:lnTo>
                  <a:lnTo>
                    <a:pt x="0" y="62"/>
                  </a:lnTo>
                  <a:lnTo>
                    <a:pt x="0" y="60"/>
                  </a:lnTo>
                  <a:lnTo>
                    <a:pt x="0" y="56"/>
                  </a:lnTo>
                  <a:lnTo>
                    <a:pt x="0" y="56"/>
                  </a:lnTo>
                  <a:lnTo>
                    <a:pt x="2" y="50"/>
                  </a:lnTo>
                  <a:lnTo>
                    <a:pt x="8" y="44"/>
                  </a:lnTo>
                  <a:lnTo>
                    <a:pt x="8" y="44"/>
                  </a:lnTo>
                  <a:lnTo>
                    <a:pt x="12" y="42"/>
                  </a:lnTo>
                  <a:lnTo>
                    <a:pt x="16" y="40"/>
                  </a:lnTo>
                  <a:lnTo>
                    <a:pt x="16" y="40"/>
                  </a:lnTo>
                  <a:lnTo>
                    <a:pt x="26" y="28"/>
                  </a:lnTo>
                  <a:lnTo>
                    <a:pt x="26" y="28"/>
                  </a:lnTo>
                  <a:lnTo>
                    <a:pt x="38" y="16"/>
                  </a:lnTo>
                  <a:lnTo>
                    <a:pt x="38" y="16"/>
                  </a:lnTo>
                  <a:lnTo>
                    <a:pt x="46" y="6"/>
                  </a:lnTo>
                  <a:lnTo>
                    <a:pt x="46" y="6"/>
                  </a:lnTo>
                  <a:lnTo>
                    <a:pt x="54" y="0"/>
                  </a:lnTo>
                  <a:lnTo>
                    <a:pt x="54" y="0"/>
                  </a:lnTo>
                  <a:lnTo>
                    <a:pt x="58" y="2"/>
                  </a:lnTo>
                  <a:lnTo>
                    <a:pt x="62" y="4"/>
                  </a:lnTo>
                  <a:lnTo>
                    <a:pt x="62" y="4"/>
                  </a:lnTo>
                  <a:lnTo>
                    <a:pt x="68" y="8"/>
                  </a:lnTo>
                  <a:lnTo>
                    <a:pt x="68" y="8"/>
                  </a:lnTo>
                  <a:lnTo>
                    <a:pt x="74" y="16"/>
                  </a:lnTo>
                  <a:lnTo>
                    <a:pt x="74" y="16"/>
                  </a:lnTo>
                  <a:lnTo>
                    <a:pt x="82" y="24"/>
                  </a:lnTo>
                  <a:lnTo>
                    <a:pt x="82" y="24"/>
                  </a:lnTo>
                  <a:lnTo>
                    <a:pt x="84" y="30"/>
                  </a:lnTo>
                  <a:lnTo>
                    <a:pt x="84" y="30"/>
                  </a:lnTo>
                  <a:lnTo>
                    <a:pt x="84" y="34"/>
                  </a:lnTo>
                  <a:lnTo>
                    <a:pt x="84" y="34"/>
                  </a:lnTo>
                  <a:lnTo>
                    <a:pt x="84" y="36"/>
                  </a:lnTo>
                  <a:lnTo>
                    <a:pt x="86" y="38"/>
                  </a:lnTo>
                  <a:lnTo>
                    <a:pt x="86" y="38"/>
                  </a:lnTo>
                  <a:lnTo>
                    <a:pt x="92" y="40"/>
                  </a:lnTo>
                  <a:lnTo>
                    <a:pt x="92" y="40"/>
                  </a:lnTo>
                  <a:lnTo>
                    <a:pt x="94" y="44"/>
                  </a:lnTo>
                  <a:lnTo>
                    <a:pt x="96" y="48"/>
                  </a:lnTo>
                  <a:lnTo>
                    <a:pt x="96" y="48"/>
                  </a:lnTo>
                  <a:lnTo>
                    <a:pt x="100" y="52"/>
                  </a:lnTo>
                  <a:lnTo>
                    <a:pt x="104" y="54"/>
                  </a:lnTo>
                  <a:lnTo>
                    <a:pt x="104" y="54"/>
                  </a:lnTo>
                  <a:lnTo>
                    <a:pt x="106" y="58"/>
                  </a:lnTo>
                  <a:lnTo>
                    <a:pt x="108" y="60"/>
                  </a:lnTo>
                  <a:lnTo>
                    <a:pt x="108" y="60"/>
                  </a:lnTo>
                  <a:lnTo>
                    <a:pt x="106" y="66"/>
                  </a:lnTo>
                  <a:lnTo>
                    <a:pt x="106" y="66"/>
                  </a:lnTo>
                  <a:lnTo>
                    <a:pt x="106" y="72"/>
                  </a:lnTo>
                  <a:lnTo>
                    <a:pt x="106" y="72"/>
                  </a:lnTo>
                  <a:lnTo>
                    <a:pt x="104" y="76"/>
                  </a:lnTo>
                  <a:lnTo>
                    <a:pt x="100" y="78"/>
                  </a:lnTo>
                  <a:lnTo>
                    <a:pt x="92" y="84"/>
                  </a:lnTo>
                  <a:lnTo>
                    <a:pt x="92" y="84"/>
                  </a:lnTo>
                  <a:lnTo>
                    <a:pt x="78" y="100"/>
                  </a:lnTo>
                  <a:lnTo>
                    <a:pt x="78" y="100"/>
                  </a:lnTo>
                  <a:lnTo>
                    <a:pt x="64" y="118"/>
                  </a:lnTo>
                  <a:lnTo>
                    <a:pt x="64" y="118"/>
                  </a:lnTo>
                  <a:lnTo>
                    <a:pt x="60" y="122"/>
                  </a:lnTo>
                  <a:lnTo>
                    <a:pt x="58" y="124"/>
                  </a:lnTo>
                  <a:lnTo>
                    <a:pt x="54" y="124"/>
                  </a:lnTo>
                  <a:lnTo>
                    <a:pt x="54" y="124"/>
                  </a:lnTo>
                  <a:lnTo>
                    <a:pt x="46" y="122"/>
                  </a:lnTo>
                  <a:lnTo>
                    <a:pt x="42" y="120"/>
                  </a:lnTo>
                  <a:lnTo>
                    <a:pt x="40" y="118"/>
                  </a:lnTo>
                  <a:lnTo>
                    <a:pt x="40" y="118"/>
                  </a:lnTo>
                  <a:lnTo>
                    <a:pt x="34" y="108"/>
                  </a:lnTo>
                  <a:lnTo>
                    <a:pt x="34" y="108"/>
                  </a:lnTo>
                  <a:close/>
                  <a:moveTo>
                    <a:pt x="46" y="34"/>
                  </a:moveTo>
                  <a:lnTo>
                    <a:pt x="46" y="34"/>
                  </a:lnTo>
                  <a:lnTo>
                    <a:pt x="44" y="36"/>
                  </a:lnTo>
                  <a:lnTo>
                    <a:pt x="44" y="36"/>
                  </a:lnTo>
                  <a:lnTo>
                    <a:pt x="32" y="48"/>
                  </a:lnTo>
                  <a:lnTo>
                    <a:pt x="32" y="48"/>
                  </a:lnTo>
                  <a:lnTo>
                    <a:pt x="26" y="54"/>
                  </a:lnTo>
                  <a:lnTo>
                    <a:pt x="22" y="62"/>
                  </a:lnTo>
                  <a:lnTo>
                    <a:pt x="22" y="62"/>
                  </a:lnTo>
                  <a:lnTo>
                    <a:pt x="28" y="72"/>
                  </a:lnTo>
                  <a:lnTo>
                    <a:pt x="28" y="72"/>
                  </a:lnTo>
                  <a:lnTo>
                    <a:pt x="30" y="76"/>
                  </a:lnTo>
                  <a:lnTo>
                    <a:pt x="32" y="78"/>
                  </a:lnTo>
                  <a:lnTo>
                    <a:pt x="32" y="78"/>
                  </a:lnTo>
                  <a:lnTo>
                    <a:pt x="32" y="82"/>
                  </a:lnTo>
                  <a:lnTo>
                    <a:pt x="32" y="86"/>
                  </a:lnTo>
                  <a:lnTo>
                    <a:pt x="32" y="86"/>
                  </a:lnTo>
                  <a:lnTo>
                    <a:pt x="36" y="86"/>
                  </a:lnTo>
                  <a:lnTo>
                    <a:pt x="38" y="86"/>
                  </a:lnTo>
                  <a:lnTo>
                    <a:pt x="38" y="86"/>
                  </a:lnTo>
                  <a:lnTo>
                    <a:pt x="42" y="88"/>
                  </a:lnTo>
                  <a:lnTo>
                    <a:pt x="46" y="92"/>
                  </a:lnTo>
                  <a:lnTo>
                    <a:pt x="46" y="92"/>
                  </a:lnTo>
                  <a:lnTo>
                    <a:pt x="52" y="96"/>
                  </a:lnTo>
                  <a:lnTo>
                    <a:pt x="52" y="96"/>
                  </a:lnTo>
                  <a:lnTo>
                    <a:pt x="56" y="96"/>
                  </a:lnTo>
                  <a:lnTo>
                    <a:pt x="58" y="94"/>
                  </a:lnTo>
                  <a:lnTo>
                    <a:pt x="58" y="94"/>
                  </a:lnTo>
                  <a:lnTo>
                    <a:pt x="72" y="80"/>
                  </a:lnTo>
                  <a:lnTo>
                    <a:pt x="72" y="80"/>
                  </a:lnTo>
                  <a:lnTo>
                    <a:pt x="82" y="64"/>
                  </a:lnTo>
                  <a:lnTo>
                    <a:pt x="82" y="64"/>
                  </a:lnTo>
                  <a:lnTo>
                    <a:pt x="82" y="60"/>
                  </a:lnTo>
                  <a:lnTo>
                    <a:pt x="82" y="58"/>
                  </a:lnTo>
                  <a:lnTo>
                    <a:pt x="76" y="56"/>
                  </a:lnTo>
                  <a:lnTo>
                    <a:pt x="76" y="56"/>
                  </a:lnTo>
                  <a:lnTo>
                    <a:pt x="68" y="46"/>
                  </a:lnTo>
                  <a:lnTo>
                    <a:pt x="68" y="46"/>
                  </a:lnTo>
                  <a:lnTo>
                    <a:pt x="56" y="28"/>
                  </a:lnTo>
                  <a:lnTo>
                    <a:pt x="56" y="28"/>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9" name="Freeform 11"/>
            <p:cNvSpPr>
              <a:spLocks noEditPoints="1"/>
            </p:cNvSpPr>
            <p:nvPr userDrawn="1"/>
          </p:nvSpPr>
          <p:spPr bwMode="auto">
            <a:xfrm>
              <a:off x="3311" y="674"/>
              <a:ext cx="112" cy="122"/>
            </a:xfrm>
            <a:custGeom>
              <a:avLst/>
              <a:gdLst>
                <a:gd name="T0" fmla="*/ 102 w 112"/>
                <a:gd name="T1" fmla="*/ 44 h 122"/>
                <a:gd name="T2" fmla="*/ 108 w 112"/>
                <a:gd name="T3" fmla="*/ 52 h 122"/>
                <a:gd name="T4" fmla="*/ 112 w 112"/>
                <a:gd name="T5" fmla="*/ 58 h 122"/>
                <a:gd name="T6" fmla="*/ 102 w 112"/>
                <a:gd name="T7" fmla="*/ 74 h 122"/>
                <a:gd name="T8" fmla="*/ 98 w 112"/>
                <a:gd name="T9" fmla="*/ 80 h 122"/>
                <a:gd name="T10" fmla="*/ 92 w 112"/>
                <a:gd name="T11" fmla="*/ 86 h 122"/>
                <a:gd name="T12" fmla="*/ 82 w 112"/>
                <a:gd name="T13" fmla="*/ 96 h 122"/>
                <a:gd name="T14" fmla="*/ 70 w 112"/>
                <a:gd name="T15" fmla="*/ 108 h 122"/>
                <a:gd name="T16" fmla="*/ 56 w 112"/>
                <a:gd name="T17" fmla="*/ 122 h 122"/>
                <a:gd name="T18" fmla="*/ 50 w 112"/>
                <a:gd name="T19" fmla="*/ 116 h 122"/>
                <a:gd name="T20" fmla="*/ 44 w 112"/>
                <a:gd name="T21" fmla="*/ 112 h 122"/>
                <a:gd name="T22" fmla="*/ 32 w 112"/>
                <a:gd name="T23" fmla="*/ 104 h 122"/>
                <a:gd name="T24" fmla="*/ 14 w 112"/>
                <a:gd name="T25" fmla="*/ 88 h 122"/>
                <a:gd name="T26" fmla="*/ 6 w 112"/>
                <a:gd name="T27" fmla="*/ 80 h 122"/>
                <a:gd name="T28" fmla="*/ 0 w 112"/>
                <a:gd name="T29" fmla="*/ 76 h 122"/>
                <a:gd name="T30" fmla="*/ 0 w 112"/>
                <a:gd name="T31" fmla="*/ 72 h 122"/>
                <a:gd name="T32" fmla="*/ 6 w 112"/>
                <a:gd name="T33" fmla="*/ 60 h 122"/>
                <a:gd name="T34" fmla="*/ 14 w 112"/>
                <a:gd name="T35" fmla="*/ 44 h 122"/>
                <a:gd name="T36" fmla="*/ 20 w 112"/>
                <a:gd name="T37" fmla="*/ 34 h 122"/>
                <a:gd name="T38" fmla="*/ 34 w 112"/>
                <a:gd name="T39" fmla="*/ 18 h 122"/>
                <a:gd name="T40" fmla="*/ 44 w 112"/>
                <a:gd name="T41" fmla="*/ 6 h 122"/>
                <a:gd name="T42" fmla="*/ 48 w 112"/>
                <a:gd name="T43" fmla="*/ 2 h 122"/>
                <a:gd name="T44" fmla="*/ 52 w 112"/>
                <a:gd name="T45" fmla="*/ 0 h 122"/>
                <a:gd name="T46" fmla="*/ 58 w 112"/>
                <a:gd name="T47" fmla="*/ 4 h 122"/>
                <a:gd name="T48" fmla="*/ 66 w 112"/>
                <a:gd name="T49" fmla="*/ 10 h 122"/>
                <a:gd name="T50" fmla="*/ 82 w 112"/>
                <a:gd name="T51" fmla="*/ 26 h 122"/>
                <a:gd name="T52" fmla="*/ 92 w 112"/>
                <a:gd name="T53" fmla="*/ 34 h 122"/>
                <a:gd name="T54" fmla="*/ 100 w 112"/>
                <a:gd name="T55" fmla="*/ 42 h 122"/>
                <a:gd name="T56" fmla="*/ 102 w 112"/>
                <a:gd name="T57" fmla="*/ 44 h 122"/>
                <a:gd name="T58" fmla="*/ 34 w 112"/>
                <a:gd name="T59" fmla="*/ 78 h 122"/>
                <a:gd name="T60" fmla="*/ 28 w 112"/>
                <a:gd name="T61" fmla="*/ 72 h 122"/>
                <a:gd name="T62" fmla="*/ 24 w 112"/>
                <a:gd name="T63" fmla="*/ 72 h 122"/>
                <a:gd name="T64" fmla="*/ 22 w 112"/>
                <a:gd name="T65" fmla="*/ 68 h 122"/>
                <a:gd name="T66" fmla="*/ 22 w 112"/>
                <a:gd name="T67" fmla="*/ 64 h 122"/>
                <a:gd name="T68" fmla="*/ 26 w 112"/>
                <a:gd name="T69" fmla="*/ 58 h 122"/>
                <a:gd name="T70" fmla="*/ 36 w 112"/>
                <a:gd name="T71" fmla="*/ 48 h 122"/>
                <a:gd name="T72" fmla="*/ 42 w 112"/>
                <a:gd name="T73" fmla="*/ 38 h 122"/>
                <a:gd name="T74" fmla="*/ 46 w 112"/>
                <a:gd name="T75" fmla="*/ 32 h 122"/>
                <a:gd name="T76" fmla="*/ 50 w 112"/>
                <a:gd name="T77" fmla="*/ 26 h 122"/>
                <a:gd name="T78" fmla="*/ 60 w 112"/>
                <a:gd name="T79" fmla="*/ 34 h 122"/>
                <a:gd name="T80" fmla="*/ 66 w 112"/>
                <a:gd name="T81" fmla="*/ 44 h 122"/>
                <a:gd name="T82" fmla="*/ 72 w 112"/>
                <a:gd name="T83" fmla="*/ 50 h 122"/>
                <a:gd name="T84" fmla="*/ 76 w 112"/>
                <a:gd name="T85" fmla="*/ 50 h 122"/>
                <a:gd name="T86" fmla="*/ 80 w 112"/>
                <a:gd name="T87" fmla="*/ 50 h 122"/>
                <a:gd name="T88" fmla="*/ 88 w 112"/>
                <a:gd name="T89" fmla="*/ 56 h 122"/>
                <a:gd name="T90" fmla="*/ 80 w 112"/>
                <a:gd name="T91" fmla="*/ 68 h 122"/>
                <a:gd name="T92" fmla="*/ 74 w 112"/>
                <a:gd name="T93" fmla="*/ 78 h 122"/>
                <a:gd name="T94" fmla="*/ 66 w 112"/>
                <a:gd name="T95" fmla="*/ 88 h 122"/>
                <a:gd name="T96" fmla="*/ 60 w 112"/>
                <a:gd name="T97" fmla="*/ 96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4"/>
                  </a:lnTo>
                  <a:lnTo>
                    <a:pt x="112" y="58"/>
                  </a:lnTo>
                  <a:lnTo>
                    <a:pt x="110" y="64"/>
                  </a:lnTo>
                  <a:lnTo>
                    <a:pt x="102" y="74"/>
                  </a:lnTo>
                  <a:lnTo>
                    <a:pt x="102" y="74"/>
                  </a:lnTo>
                  <a:lnTo>
                    <a:pt x="98" y="80"/>
                  </a:lnTo>
                  <a:lnTo>
                    <a:pt x="92" y="86"/>
                  </a:lnTo>
                  <a:lnTo>
                    <a:pt x="92" y="86"/>
                  </a:lnTo>
                  <a:lnTo>
                    <a:pt x="82" y="96"/>
                  </a:lnTo>
                  <a:lnTo>
                    <a:pt x="82" y="96"/>
                  </a:lnTo>
                  <a:lnTo>
                    <a:pt x="70" y="108"/>
                  </a:lnTo>
                  <a:lnTo>
                    <a:pt x="70" y="108"/>
                  </a:lnTo>
                  <a:lnTo>
                    <a:pt x="64" y="116"/>
                  </a:lnTo>
                  <a:lnTo>
                    <a:pt x="56" y="122"/>
                  </a:lnTo>
                  <a:lnTo>
                    <a:pt x="56" y="122"/>
                  </a:lnTo>
                  <a:lnTo>
                    <a:pt x="50" y="116"/>
                  </a:lnTo>
                  <a:lnTo>
                    <a:pt x="44" y="112"/>
                  </a:lnTo>
                  <a:lnTo>
                    <a:pt x="44" y="112"/>
                  </a:lnTo>
                  <a:lnTo>
                    <a:pt x="32" y="104"/>
                  </a:lnTo>
                  <a:lnTo>
                    <a:pt x="32" y="104"/>
                  </a:lnTo>
                  <a:lnTo>
                    <a:pt x="22" y="96"/>
                  </a:lnTo>
                  <a:lnTo>
                    <a:pt x="14" y="88"/>
                  </a:lnTo>
                  <a:lnTo>
                    <a:pt x="14" y="88"/>
                  </a:lnTo>
                  <a:lnTo>
                    <a:pt x="6" y="80"/>
                  </a:lnTo>
                  <a:lnTo>
                    <a:pt x="6" y="80"/>
                  </a:lnTo>
                  <a:lnTo>
                    <a:pt x="0" y="76"/>
                  </a:lnTo>
                  <a:lnTo>
                    <a:pt x="0" y="76"/>
                  </a:lnTo>
                  <a:lnTo>
                    <a:pt x="0" y="72"/>
                  </a:lnTo>
                  <a:lnTo>
                    <a:pt x="0" y="68"/>
                  </a:lnTo>
                  <a:lnTo>
                    <a:pt x="6" y="60"/>
                  </a:lnTo>
                  <a:lnTo>
                    <a:pt x="6" y="60"/>
                  </a:lnTo>
                  <a:lnTo>
                    <a:pt x="14" y="44"/>
                  </a:lnTo>
                  <a:lnTo>
                    <a:pt x="14" y="44"/>
                  </a:lnTo>
                  <a:lnTo>
                    <a:pt x="20" y="34"/>
                  </a:lnTo>
                  <a:lnTo>
                    <a:pt x="20" y="34"/>
                  </a:lnTo>
                  <a:lnTo>
                    <a:pt x="34" y="18"/>
                  </a:lnTo>
                  <a:lnTo>
                    <a:pt x="34" y="18"/>
                  </a:lnTo>
                  <a:lnTo>
                    <a:pt x="44" y="6"/>
                  </a:lnTo>
                  <a:lnTo>
                    <a:pt x="44" y="6"/>
                  </a:lnTo>
                  <a:lnTo>
                    <a:pt x="48" y="2"/>
                  </a:lnTo>
                  <a:lnTo>
                    <a:pt x="48" y="2"/>
                  </a:lnTo>
                  <a:lnTo>
                    <a:pt x="52" y="0"/>
                  </a:lnTo>
                  <a:lnTo>
                    <a:pt x="52" y="0"/>
                  </a:lnTo>
                  <a:lnTo>
                    <a:pt x="58" y="4"/>
                  </a:lnTo>
                  <a:lnTo>
                    <a:pt x="58" y="4"/>
                  </a:lnTo>
                  <a:lnTo>
                    <a:pt x="66" y="10"/>
                  </a:lnTo>
                  <a:lnTo>
                    <a:pt x="66" y="10"/>
                  </a:lnTo>
                  <a:lnTo>
                    <a:pt x="82" y="26"/>
                  </a:lnTo>
                  <a:lnTo>
                    <a:pt x="82" y="26"/>
                  </a:lnTo>
                  <a:lnTo>
                    <a:pt x="92" y="34"/>
                  </a:lnTo>
                  <a:lnTo>
                    <a:pt x="92" y="34"/>
                  </a:lnTo>
                  <a:lnTo>
                    <a:pt x="100" y="42"/>
                  </a:lnTo>
                  <a:lnTo>
                    <a:pt x="100" y="42"/>
                  </a:lnTo>
                  <a:lnTo>
                    <a:pt x="102" y="44"/>
                  </a:lnTo>
                  <a:lnTo>
                    <a:pt x="102" y="44"/>
                  </a:lnTo>
                  <a:close/>
                  <a:moveTo>
                    <a:pt x="34" y="78"/>
                  </a:moveTo>
                  <a:lnTo>
                    <a:pt x="34" y="78"/>
                  </a:lnTo>
                  <a:lnTo>
                    <a:pt x="28" y="72"/>
                  </a:lnTo>
                  <a:lnTo>
                    <a:pt x="28" y="72"/>
                  </a:lnTo>
                  <a:lnTo>
                    <a:pt x="24" y="72"/>
                  </a:lnTo>
                  <a:lnTo>
                    <a:pt x="22" y="68"/>
                  </a:lnTo>
                  <a:lnTo>
                    <a:pt x="22" y="68"/>
                  </a:lnTo>
                  <a:lnTo>
                    <a:pt x="22" y="64"/>
                  </a:lnTo>
                  <a:lnTo>
                    <a:pt x="22" y="64"/>
                  </a:lnTo>
                  <a:lnTo>
                    <a:pt x="26" y="58"/>
                  </a:lnTo>
                  <a:lnTo>
                    <a:pt x="26" y="58"/>
                  </a:lnTo>
                  <a:lnTo>
                    <a:pt x="36" y="48"/>
                  </a:lnTo>
                  <a:lnTo>
                    <a:pt x="36" y="48"/>
                  </a:lnTo>
                  <a:lnTo>
                    <a:pt x="42" y="38"/>
                  </a:lnTo>
                  <a:lnTo>
                    <a:pt x="42" y="38"/>
                  </a:lnTo>
                  <a:lnTo>
                    <a:pt x="46" y="32"/>
                  </a:lnTo>
                  <a:lnTo>
                    <a:pt x="46" y="32"/>
                  </a:lnTo>
                  <a:lnTo>
                    <a:pt x="50" y="26"/>
                  </a:lnTo>
                  <a:lnTo>
                    <a:pt x="50" y="26"/>
                  </a:lnTo>
                  <a:lnTo>
                    <a:pt x="56" y="30"/>
                  </a:lnTo>
                  <a:lnTo>
                    <a:pt x="60" y="34"/>
                  </a:lnTo>
                  <a:lnTo>
                    <a:pt x="60" y="34"/>
                  </a:lnTo>
                  <a:lnTo>
                    <a:pt x="66" y="44"/>
                  </a:lnTo>
                  <a:lnTo>
                    <a:pt x="66" y="44"/>
                  </a:lnTo>
                  <a:lnTo>
                    <a:pt x="72" y="50"/>
                  </a:lnTo>
                  <a:lnTo>
                    <a:pt x="72" y="50"/>
                  </a:lnTo>
                  <a:lnTo>
                    <a:pt x="76" y="50"/>
                  </a:lnTo>
                  <a:lnTo>
                    <a:pt x="80" y="50"/>
                  </a:lnTo>
                  <a:lnTo>
                    <a:pt x="80" y="50"/>
                  </a:lnTo>
                  <a:lnTo>
                    <a:pt x="84" y="52"/>
                  </a:lnTo>
                  <a:lnTo>
                    <a:pt x="88" y="56"/>
                  </a:lnTo>
                  <a:lnTo>
                    <a:pt x="88" y="56"/>
                  </a:lnTo>
                  <a:lnTo>
                    <a:pt x="80" y="68"/>
                  </a:lnTo>
                  <a:lnTo>
                    <a:pt x="74" y="78"/>
                  </a:lnTo>
                  <a:lnTo>
                    <a:pt x="74" y="78"/>
                  </a:lnTo>
                  <a:lnTo>
                    <a:pt x="66" y="88"/>
                  </a:lnTo>
                  <a:lnTo>
                    <a:pt x="66" y="88"/>
                  </a:lnTo>
                  <a:lnTo>
                    <a:pt x="64" y="94"/>
                  </a:lnTo>
                  <a:lnTo>
                    <a:pt x="60" y="96"/>
                  </a:lnTo>
                  <a:lnTo>
                    <a:pt x="60" y="96"/>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0" name="Freeform 12"/>
            <p:cNvSpPr>
              <a:spLocks/>
            </p:cNvSpPr>
            <p:nvPr userDrawn="1"/>
          </p:nvSpPr>
          <p:spPr bwMode="auto">
            <a:xfrm>
              <a:off x="3319" y="814"/>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8 h 102"/>
                <a:gd name="T16" fmla="*/ 64 w 100"/>
                <a:gd name="T17" fmla="*/ 92 h 102"/>
                <a:gd name="T18" fmla="*/ 58 w 100"/>
                <a:gd name="T19" fmla="*/ 98 h 102"/>
                <a:gd name="T20" fmla="*/ 52 w 100"/>
                <a:gd name="T21" fmla="*/ 102 h 102"/>
                <a:gd name="T22" fmla="*/ 48 w 100"/>
                <a:gd name="T23" fmla="*/ 102 h 102"/>
                <a:gd name="T24" fmla="*/ 44 w 100"/>
                <a:gd name="T25" fmla="*/ 98 h 102"/>
                <a:gd name="T26" fmla="*/ 36 w 100"/>
                <a:gd name="T27" fmla="*/ 96 h 102"/>
                <a:gd name="T28" fmla="*/ 26 w 100"/>
                <a:gd name="T29" fmla="*/ 86 h 102"/>
                <a:gd name="T30" fmla="*/ 22 w 100"/>
                <a:gd name="T31" fmla="*/ 82 h 102"/>
                <a:gd name="T32" fmla="*/ 14 w 100"/>
                <a:gd name="T33" fmla="*/ 78 h 102"/>
                <a:gd name="T34" fmla="*/ 4 w 100"/>
                <a:gd name="T35" fmla="*/ 68 h 102"/>
                <a:gd name="T36" fmla="*/ 0 w 100"/>
                <a:gd name="T37" fmla="*/ 62 h 102"/>
                <a:gd name="T38" fmla="*/ 0 w 100"/>
                <a:gd name="T39" fmla="*/ 58 h 102"/>
                <a:gd name="T40" fmla="*/ 4 w 100"/>
                <a:gd name="T41" fmla="*/ 50 h 102"/>
                <a:gd name="T42" fmla="*/ 8 w 100"/>
                <a:gd name="T43" fmla="*/ 40 h 102"/>
                <a:gd name="T44" fmla="*/ 18 w 100"/>
                <a:gd name="T45" fmla="*/ 26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2 h 102"/>
                <a:gd name="T58" fmla="*/ 72 w 100"/>
                <a:gd name="T59" fmla="*/ 24 h 102"/>
                <a:gd name="T60" fmla="*/ 78 w 100"/>
                <a:gd name="T61" fmla="*/ 28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8"/>
                  </a:lnTo>
                  <a:lnTo>
                    <a:pt x="76" y="78"/>
                  </a:lnTo>
                  <a:lnTo>
                    <a:pt x="64" y="92"/>
                  </a:lnTo>
                  <a:lnTo>
                    <a:pt x="64" y="92"/>
                  </a:lnTo>
                  <a:lnTo>
                    <a:pt x="58" y="98"/>
                  </a:lnTo>
                  <a:lnTo>
                    <a:pt x="58" y="98"/>
                  </a:lnTo>
                  <a:lnTo>
                    <a:pt x="56" y="102"/>
                  </a:lnTo>
                  <a:lnTo>
                    <a:pt x="52" y="102"/>
                  </a:lnTo>
                  <a:lnTo>
                    <a:pt x="52" y="102"/>
                  </a:lnTo>
                  <a:lnTo>
                    <a:pt x="48" y="102"/>
                  </a:lnTo>
                  <a:lnTo>
                    <a:pt x="44" y="98"/>
                  </a:lnTo>
                  <a:lnTo>
                    <a:pt x="44" y="98"/>
                  </a:lnTo>
                  <a:lnTo>
                    <a:pt x="36" y="96"/>
                  </a:lnTo>
                  <a:lnTo>
                    <a:pt x="36" y="96"/>
                  </a:lnTo>
                  <a:lnTo>
                    <a:pt x="30" y="92"/>
                  </a:lnTo>
                  <a:lnTo>
                    <a:pt x="26" y="86"/>
                  </a:lnTo>
                  <a:lnTo>
                    <a:pt x="26" y="86"/>
                  </a:lnTo>
                  <a:lnTo>
                    <a:pt x="22" y="82"/>
                  </a:lnTo>
                  <a:lnTo>
                    <a:pt x="14" y="78"/>
                  </a:lnTo>
                  <a:lnTo>
                    <a:pt x="14" y="78"/>
                  </a:lnTo>
                  <a:lnTo>
                    <a:pt x="8" y="74"/>
                  </a:lnTo>
                  <a:lnTo>
                    <a:pt x="4" y="68"/>
                  </a:lnTo>
                  <a:lnTo>
                    <a:pt x="4" y="68"/>
                  </a:lnTo>
                  <a:lnTo>
                    <a:pt x="0" y="62"/>
                  </a:lnTo>
                  <a:lnTo>
                    <a:pt x="0" y="62"/>
                  </a:lnTo>
                  <a:lnTo>
                    <a:pt x="0" y="58"/>
                  </a:lnTo>
                  <a:lnTo>
                    <a:pt x="0" y="58"/>
                  </a:lnTo>
                  <a:lnTo>
                    <a:pt x="4" y="50"/>
                  </a:lnTo>
                  <a:lnTo>
                    <a:pt x="4" y="50"/>
                  </a:lnTo>
                  <a:lnTo>
                    <a:pt x="8" y="40"/>
                  </a:lnTo>
                  <a:lnTo>
                    <a:pt x="8" y="40"/>
                  </a:lnTo>
                  <a:lnTo>
                    <a:pt x="18" y="26"/>
                  </a:lnTo>
                  <a:lnTo>
                    <a:pt x="18" y="26"/>
                  </a:lnTo>
                  <a:lnTo>
                    <a:pt x="30" y="12"/>
                  </a:lnTo>
                  <a:lnTo>
                    <a:pt x="42" y="0"/>
                  </a:lnTo>
                  <a:lnTo>
                    <a:pt x="42" y="0"/>
                  </a:lnTo>
                  <a:lnTo>
                    <a:pt x="44" y="0"/>
                  </a:lnTo>
                  <a:lnTo>
                    <a:pt x="48" y="2"/>
                  </a:lnTo>
                  <a:lnTo>
                    <a:pt x="48" y="2"/>
                  </a:lnTo>
                  <a:lnTo>
                    <a:pt x="54" y="6"/>
                  </a:lnTo>
                  <a:lnTo>
                    <a:pt x="54" y="6"/>
                  </a:lnTo>
                  <a:lnTo>
                    <a:pt x="62" y="16"/>
                  </a:lnTo>
                  <a:lnTo>
                    <a:pt x="62" y="16"/>
                  </a:lnTo>
                  <a:lnTo>
                    <a:pt x="66" y="22"/>
                  </a:lnTo>
                  <a:lnTo>
                    <a:pt x="72" y="24"/>
                  </a:lnTo>
                  <a:lnTo>
                    <a:pt x="72" y="24"/>
                  </a:lnTo>
                  <a:lnTo>
                    <a:pt x="78" y="28"/>
                  </a:lnTo>
                  <a:lnTo>
                    <a:pt x="78" y="28"/>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1" name="Freeform 13"/>
            <p:cNvSpPr>
              <a:spLocks/>
            </p:cNvSpPr>
            <p:nvPr userDrawn="1"/>
          </p:nvSpPr>
          <p:spPr bwMode="auto">
            <a:xfrm>
              <a:off x="3311" y="548"/>
              <a:ext cx="104" cy="112"/>
            </a:xfrm>
            <a:custGeom>
              <a:avLst/>
              <a:gdLst>
                <a:gd name="T0" fmla="*/ 96 w 104"/>
                <a:gd name="T1" fmla="*/ 44 h 112"/>
                <a:gd name="T2" fmla="*/ 104 w 104"/>
                <a:gd name="T3" fmla="*/ 54 h 112"/>
                <a:gd name="T4" fmla="*/ 104 w 104"/>
                <a:gd name="T5" fmla="*/ 58 h 112"/>
                <a:gd name="T6" fmla="*/ 96 w 104"/>
                <a:gd name="T7" fmla="*/ 70 h 112"/>
                <a:gd name="T8" fmla="*/ 88 w 104"/>
                <a:gd name="T9" fmla="*/ 76 h 112"/>
                <a:gd name="T10" fmla="*/ 74 w 104"/>
                <a:gd name="T11" fmla="*/ 92 h 112"/>
                <a:gd name="T12" fmla="*/ 64 w 104"/>
                <a:gd name="T13" fmla="*/ 104 h 112"/>
                <a:gd name="T14" fmla="*/ 60 w 104"/>
                <a:gd name="T15" fmla="*/ 108 h 112"/>
                <a:gd name="T16" fmla="*/ 56 w 104"/>
                <a:gd name="T17" fmla="*/ 108 h 112"/>
                <a:gd name="T18" fmla="*/ 54 w 104"/>
                <a:gd name="T19" fmla="*/ 110 h 112"/>
                <a:gd name="T20" fmla="*/ 50 w 104"/>
                <a:gd name="T21" fmla="*/ 112 h 112"/>
                <a:gd name="T22" fmla="*/ 42 w 104"/>
                <a:gd name="T23" fmla="*/ 106 h 112"/>
                <a:gd name="T24" fmla="*/ 36 w 104"/>
                <a:gd name="T25" fmla="*/ 98 h 112"/>
                <a:gd name="T26" fmla="*/ 34 w 104"/>
                <a:gd name="T27" fmla="*/ 96 h 112"/>
                <a:gd name="T28" fmla="*/ 32 w 104"/>
                <a:gd name="T29" fmla="*/ 92 h 112"/>
                <a:gd name="T30" fmla="*/ 26 w 104"/>
                <a:gd name="T31" fmla="*/ 84 h 112"/>
                <a:gd name="T32" fmla="*/ 16 w 104"/>
                <a:gd name="T33" fmla="*/ 78 h 112"/>
                <a:gd name="T34" fmla="*/ 12 w 104"/>
                <a:gd name="T35" fmla="*/ 72 h 112"/>
                <a:gd name="T36" fmla="*/ 10 w 104"/>
                <a:gd name="T37" fmla="*/ 68 h 112"/>
                <a:gd name="T38" fmla="*/ 6 w 104"/>
                <a:gd name="T39" fmla="*/ 62 h 112"/>
                <a:gd name="T40" fmla="*/ 0 w 104"/>
                <a:gd name="T41" fmla="*/ 54 h 112"/>
                <a:gd name="T42" fmla="*/ 12 w 104"/>
                <a:gd name="T43" fmla="*/ 40 h 112"/>
                <a:gd name="T44" fmla="*/ 22 w 104"/>
                <a:gd name="T45" fmla="*/ 28 h 112"/>
                <a:gd name="T46" fmla="*/ 32 w 104"/>
                <a:gd name="T47" fmla="*/ 16 h 112"/>
                <a:gd name="T48" fmla="*/ 46 w 104"/>
                <a:gd name="T49" fmla="*/ 6 h 112"/>
                <a:gd name="T50" fmla="*/ 50 w 104"/>
                <a:gd name="T51" fmla="*/ 2 h 112"/>
                <a:gd name="T52" fmla="*/ 54 w 104"/>
                <a:gd name="T53" fmla="*/ 0 h 112"/>
                <a:gd name="T54" fmla="*/ 62 w 104"/>
                <a:gd name="T55" fmla="*/ 2 h 112"/>
                <a:gd name="T56" fmla="*/ 66 w 104"/>
                <a:gd name="T57" fmla="*/ 8 h 112"/>
                <a:gd name="T58" fmla="*/ 70 w 104"/>
                <a:gd name="T59" fmla="*/ 14 h 112"/>
                <a:gd name="T60" fmla="*/ 80 w 104"/>
                <a:gd name="T61" fmla="*/ 26 h 112"/>
                <a:gd name="T62" fmla="*/ 90 w 104"/>
                <a:gd name="T63" fmla="*/ 34 h 112"/>
                <a:gd name="T64" fmla="*/ 96 w 104"/>
                <a:gd name="T65" fmla="*/ 44 h 112"/>
                <a:gd name="T66" fmla="*/ 96 w 104"/>
                <a:gd name="T67"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4"/>
                  </a:moveTo>
                  <a:lnTo>
                    <a:pt x="96" y="44"/>
                  </a:lnTo>
                  <a:lnTo>
                    <a:pt x="100" y="50"/>
                  </a:lnTo>
                  <a:lnTo>
                    <a:pt x="104" y="54"/>
                  </a:lnTo>
                  <a:lnTo>
                    <a:pt x="104" y="54"/>
                  </a:lnTo>
                  <a:lnTo>
                    <a:pt x="104" y="58"/>
                  </a:lnTo>
                  <a:lnTo>
                    <a:pt x="102" y="62"/>
                  </a:lnTo>
                  <a:lnTo>
                    <a:pt x="96" y="70"/>
                  </a:lnTo>
                  <a:lnTo>
                    <a:pt x="96" y="70"/>
                  </a:lnTo>
                  <a:lnTo>
                    <a:pt x="88" y="76"/>
                  </a:lnTo>
                  <a:lnTo>
                    <a:pt x="88" y="76"/>
                  </a:lnTo>
                  <a:lnTo>
                    <a:pt x="74" y="92"/>
                  </a:lnTo>
                  <a:lnTo>
                    <a:pt x="74" y="92"/>
                  </a:lnTo>
                  <a:lnTo>
                    <a:pt x="64" y="104"/>
                  </a:lnTo>
                  <a:lnTo>
                    <a:pt x="64" y="104"/>
                  </a:lnTo>
                  <a:lnTo>
                    <a:pt x="60" y="108"/>
                  </a:lnTo>
                  <a:lnTo>
                    <a:pt x="60" y="108"/>
                  </a:lnTo>
                  <a:lnTo>
                    <a:pt x="56" y="108"/>
                  </a:lnTo>
                  <a:lnTo>
                    <a:pt x="56" y="108"/>
                  </a:lnTo>
                  <a:lnTo>
                    <a:pt x="54" y="110"/>
                  </a:lnTo>
                  <a:lnTo>
                    <a:pt x="50" y="112"/>
                  </a:lnTo>
                  <a:lnTo>
                    <a:pt x="50" y="112"/>
                  </a:lnTo>
                  <a:lnTo>
                    <a:pt x="46" y="110"/>
                  </a:lnTo>
                  <a:lnTo>
                    <a:pt x="42" y="106"/>
                  </a:lnTo>
                  <a:lnTo>
                    <a:pt x="42" y="106"/>
                  </a:lnTo>
                  <a:lnTo>
                    <a:pt x="36" y="98"/>
                  </a:lnTo>
                  <a:lnTo>
                    <a:pt x="36" y="98"/>
                  </a:lnTo>
                  <a:lnTo>
                    <a:pt x="34" y="96"/>
                  </a:lnTo>
                  <a:lnTo>
                    <a:pt x="32" y="92"/>
                  </a:lnTo>
                  <a:lnTo>
                    <a:pt x="32" y="92"/>
                  </a:lnTo>
                  <a:lnTo>
                    <a:pt x="30" y="88"/>
                  </a:lnTo>
                  <a:lnTo>
                    <a:pt x="26" y="84"/>
                  </a:lnTo>
                  <a:lnTo>
                    <a:pt x="16" y="78"/>
                  </a:lnTo>
                  <a:lnTo>
                    <a:pt x="16" y="78"/>
                  </a:lnTo>
                  <a:lnTo>
                    <a:pt x="14" y="76"/>
                  </a:lnTo>
                  <a:lnTo>
                    <a:pt x="12" y="72"/>
                  </a:lnTo>
                  <a:lnTo>
                    <a:pt x="12" y="72"/>
                  </a:lnTo>
                  <a:lnTo>
                    <a:pt x="10" y="68"/>
                  </a:lnTo>
                  <a:lnTo>
                    <a:pt x="6" y="62"/>
                  </a:lnTo>
                  <a:lnTo>
                    <a:pt x="6" y="62"/>
                  </a:lnTo>
                  <a:lnTo>
                    <a:pt x="0" y="54"/>
                  </a:lnTo>
                  <a:lnTo>
                    <a:pt x="0" y="54"/>
                  </a:lnTo>
                  <a:lnTo>
                    <a:pt x="12" y="40"/>
                  </a:lnTo>
                  <a:lnTo>
                    <a:pt x="12" y="40"/>
                  </a:lnTo>
                  <a:lnTo>
                    <a:pt x="22" y="28"/>
                  </a:lnTo>
                  <a:lnTo>
                    <a:pt x="22" y="28"/>
                  </a:lnTo>
                  <a:lnTo>
                    <a:pt x="26" y="22"/>
                  </a:lnTo>
                  <a:lnTo>
                    <a:pt x="32" y="16"/>
                  </a:lnTo>
                  <a:lnTo>
                    <a:pt x="32" y="16"/>
                  </a:lnTo>
                  <a:lnTo>
                    <a:pt x="46" y="6"/>
                  </a:lnTo>
                  <a:lnTo>
                    <a:pt x="46" y="6"/>
                  </a:lnTo>
                  <a:lnTo>
                    <a:pt x="50" y="2"/>
                  </a:lnTo>
                  <a:lnTo>
                    <a:pt x="54" y="0"/>
                  </a:lnTo>
                  <a:lnTo>
                    <a:pt x="54" y="0"/>
                  </a:lnTo>
                  <a:lnTo>
                    <a:pt x="58" y="0"/>
                  </a:lnTo>
                  <a:lnTo>
                    <a:pt x="62" y="2"/>
                  </a:lnTo>
                  <a:lnTo>
                    <a:pt x="62" y="2"/>
                  </a:lnTo>
                  <a:lnTo>
                    <a:pt x="66" y="8"/>
                  </a:lnTo>
                  <a:lnTo>
                    <a:pt x="70" y="14"/>
                  </a:lnTo>
                  <a:lnTo>
                    <a:pt x="70" y="14"/>
                  </a:lnTo>
                  <a:lnTo>
                    <a:pt x="80" y="26"/>
                  </a:lnTo>
                  <a:lnTo>
                    <a:pt x="80" y="26"/>
                  </a:lnTo>
                  <a:lnTo>
                    <a:pt x="90" y="34"/>
                  </a:lnTo>
                  <a:lnTo>
                    <a:pt x="90" y="34"/>
                  </a:lnTo>
                  <a:lnTo>
                    <a:pt x="96" y="44"/>
                  </a:lnTo>
                  <a:lnTo>
                    <a:pt x="96" y="44"/>
                  </a:lnTo>
                  <a:lnTo>
                    <a:pt x="96" y="44"/>
                  </a:lnTo>
                  <a:lnTo>
                    <a:pt x="9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2" name="Freeform 14"/>
            <p:cNvSpPr>
              <a:spLocks noEditPoints="1"/>
            </p:cNvSpPr>
            <p:nvPr userDrawn="1"/>
          </p:nvSpPr>
          <p:spPr bwMode="auto">
            <a:xfrm>
              <a:off x="3309" y="414"/>
              <a:ext cx="116" cy="116"/>
            </a:xfrm>
            <a:custGeom>
              <a:avLst/>
              <a:gdLst>
                <a:gd name="T0" fmla="*/ 66 w 116"/>
                <a:gd name="T1" fmla="*/ 114 h 116"/>
                <a:gd name="T2" fmla="*/ 56 w 116"/>
                <a:gd name="T3" fmla="*/ 116 h 116"/>
                <a:gd name="T4" fmla="*/ 54 w 116"/>
                <a:gd name="T5" fmla="*/ 116 h 116"/>
                <a:gd name="T6" fmla="*/ 50 w 116"/>
                <a:gd name="T7" fmla="*/ 112 h 116"/>
                <a:gd name="T8" fmla="*/ 46 w 116"/>
                <a:gd name="T9" fmla="*/ 110 h 116"/>
                <a:gd name="T10" fmla="*/ 42 w 116"/>
                <a:gd name="T11" fmla="*/ 106 h 116"/>
                <a:gd name="T12" fmla="*/ 38 w 116"/>
                <a:gd name="T13" fmla="*/ 104 h 116"/>
                <a:gd name="T14" fmla="*/ 34 w 116"/>
                <a:gd name="T15" fmla="*/ 100 h 116"/>
                <a:gd name="T16" fmla="*/ 24 w 116"/>
                <a:gd name="T17" fmla="*/ 90 h 116"/>
                <a:gd name="T18" fmla="*/ 16 w 116"/>
                <a:gd name="T19" fmla="*/ 82 h 116"/>
                <a:gd name="T20" fmla="*/ 8 w 116"/>
                <a:gd name="T21" fmla="*/ 74 h 116"/>
                <a:gd name="T22" fmla="*/ 2 w 116"/>
                <a:gd name="T23" fmla="*/ 68 h 116"/>
                <a:gd name="T24" fmla="*/ 0 w 116"/>
                <a:gd name="T25" fmla="*/ 64 h 116"/>
                <a:gd name="T26" fmla="*/ 4 w 116"/>
                <a:gd name="T27" fmla="*/ 60 h 116"/>
                <a:gd name="T28" fmla="*/ 6 w 116"/>
                <a:gd name="T29" fmla="*/ 52 h 116"/>
                <a:gd name="T30" fmla="*/ 10 w 116"/>
                <a:gd name="T31" fmla="*/ 46 h 116"/>
                <a:gd name="T32" fmla="*/ 14 w 116"/>
                <a:gd name="T33" fmla="*/ 38 h 116"/>
                <a:gd name="T34" fmla="*/ 30 w 116"/>
                <a:gd name="T35" fmla="*/ 20 h 116"/>
                <a:gd name="T36" fmla="*/ 46 w 116"/>
                <a:gd name="T37" fmla="*/ 2 h 116"/>
                <a:gd name="T38" fmla="*/ 50 w 116"/>
                <a:gd name="T39" fmla="*/ 0 h 116"/>
                <a:gd name="T40" fmla="*/ 64 w 116"/>
                <a:gd name="T41" fmla="*/ 8 h 116"/>
                <a:gd name="T42" fmla="*/ 74 w 116"/>
                <a:gd name="T43" fmla="*/ 14 h 116"/>
                <a:gd name="T44" fmla="*/ 78 w 116"/>
                <a:gd name="T45" fmla="*/ 18 h 116"/>
                <a:gd name="T46" fmla="*/ 84 w 116"/>
                <a:gd name="T47" fmla="*/ 22 h 116"/>
                <a:gd name="T48" fmla="*/ 92 w 116"/>
                <a:gd name="T49" fmla="*/ 32 h 116"/>
                <a:gd name="T50" fmla="*/ 104 w 116"/>
                <a:gd name="T51" fmla="*/ 44 h 116"/>
                <a:gd name="T52" fmla="*/ 116 w 116"/>
                <a:gd name="T53" fmla="*/ 54 h 116"/>
                <a:gd name="T54" fmla="*/ 110 w 116"/>
                <a:gd name="T55" fmla="*/ 68 h 116"/>
                <a:gd name="T56" fmla="*/ 104 w 116"/>
                <a:gd name="T57" fmla="*/ 72 h 116"/>
                <a:gd name="T58" fmla="*/ 98 w 116"/>
                <a:gd name="T59" fmla="*/ 76 h 116"/>
                <a:gd name="T60" fmla="*/ 94 w 116"/>
                <a:gd name="T61" fmla="*/ 82 h 116"/>
                <a:gd name="T62" fmla="*/ 84 w 116"/>
                <a:gd name="T63" fmla="*/ 94 h 116"/>
                <a:gd name="T64" fmla="*/ 74 w 116"/>
                <a:gd name="T65" fmla="*/ 106 h 116"/>
                <a:gd name="T66" fmla="*/ 66 w 116"/>
                <a:gd name="T67" fmla="*/ 114 h 116"/>
                <a:gd name="T68" fmla="*/ 66 w 116"/>
                <a:gd name="T69" fmla="*/ 114 h 116"/>
                <a:gd name="T70" fmla="*/ 60 w 116"/>
                <a:gd name="T71" fmla="*/ 32 h 116"/>
                <a:gd name="T72" fmla="*/ 60 w 116"/>
                <a:gd name="T73" fmla="*/ 30 h 116"/>
                <a:gd name="T74" fmla="*/ 56 w 116"/>
                <a:gd name="T75" fmla="*/ 28 h 116"/>
                <a:gd name="T76" fmla="*/ 52 w 116"/>
                <a:gd name="T77" fmla="*/ 26 h 116"/>
                <a:gd name="T78" fmla="*/ 44 w 116"/>
                <a:gd name="T79" fmla="*/ 30 h 116"/>
                <a:gd name="T80" fmla="*/ 40 w 116"/>
                <a:gd name="T81" fmla="*/ 36 h 116"/>
                <a:gd name="T82" fmla="*/ 34 w 116"/>
                <a:gd name="T83" fmla="*/ 44 h 116"/>
                <a:gd name="T84" fmla="*/ 26 w 116"/>
                <a:gd name="T85" fmla="*/ 62 h 116"/>
                <a:gd name="T86" fmla="*/ 28 w 116"/>
                <a:gd name="T87" fmla="*/ 66 h 116"/>
                <a:gd name="T88" fmla="*/ 36 w 116"/>
                <a:gd name="T89" fmla="*/ 72 h 116"/>
                <a:gd name="T90" fmla="*/ 42 w 116"/>
                <a:gd name="T91" fmla="*/ 76 h 116"/>
                <a:gd name="T92" fmla="*/ 46 w 116"/>
                <a:gd name="T93" fmla="*/ 80 h 116"/>
                <a:gd name="T94" fmla="*/ 52 w 116"/>
                <a:gd name="T95" fmla="*/ 82 h 116"/>
                <a:gd name="T96" fmla="*/ 56 w 116"/>
                <a:gd name="T97" fmla="*/ 84 h 116"/>
                <a:gd name="T98" fmla="*/ 68 w 116"/>
                <a:gd name="T99" fmla="*/ 80 h 116"/>
                <a:gd name="T100" fmla="*/ 78 w 116"/>
                <a:gd name="T101" fmla="*/ 70 h 116"/>
                <a:gd name="T102" fmla="*/ 86 w 116"/>
                <a:gd name="T103" fmla="*/ 60 h 116"/>
                <a:gd name="T104" fmla="*/ 86 w 116"/>
                <a:gd name="T105" fmla="*/ 54 h 116"/>
                <a:gd name="T106" fmla="*/ 82 w 116"/>
                <a:gd name="T107" fmla="*/ 50 h 116"/>
                <a:gd name="T108" fmla="*/ 78 w 116"/>
                <a:gd name="T109" fmla="*/ 44 h 116"/>
                <a:gd name="T110" fmla="*/ 68 w 116"/>
                <a:gd name="T111" fmla="*/ 38 h 116"/>
                <a:gd name="T112" fmla="*/ 60 w 116"/>
                <a:gd name="T113"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6">
                  <a:moveTo>
                    <a:pt x="66" y="114"/>
                  </a:moveTo>
                  <a:lnTo>
                    <a:pt x="66" y="114"/>
                  </a:lnTo>
                  <a:lnTo>
                    <a:pt x="62" y="116"/>
                  </a:lnTo>
                  <a:lnTo>
                    <a:pt x="56" y="116"/>
                  </a:lnTo>
                  <a:lnTo>
                    <a:pt x="56" y="116"/>
                  </a:lnTo>
                  <a:lnTo>
                    <a:pt x="54" y="116"/>
                  </a:lnTo>
                  <a:lnTo>
                    <a:pt x="54" y="116"/>
                  </a:lnTo>
                  <a:lnTo>
                    <a:pt x="50" y="112"/>
                  </a:lnTo>
                  <a:lnTo>
                    <a:pt x="50" y="112"/>
                  </a:lnTo>
                  <a:lnTo>
                    <a:pt x="46" y="110"/>
                  </a:lnTo>
                  <a:lnTo>
                    <a:pt x="46" y="110"/>
                  </a:lnTo>
                  <a:lnTo>
                    <a:pt x="42" y="106"/>
                  </a:lnTo>
                  <a:lnTo>
                    <a:pt x="42" y="106"/>
                  </a:lnTo>
                  <a:lnTo>
                    <a:pt x="38" y="104"/>
                  </a:lnTo>
                  <a:lnTo>
                    <a:pt x="34" y="100"/>
                  </a:lnTo>
                  <a:lnTo>
                    <a:pt x="34" y="100"/>
                  </a:lnTo>
                  <a:lnTo>
                    <a:pt x="24" y="90"/>
                  </a:lnTo>
                  <a:lnTo>
                    <a:pt x="24" y="90"/>
                  </a:lnTo>
                  <a:lnTo>
                    <a:pt x="16" y="82"/>
                  </a:lnTo>
                  <a:lnTo>
                    <a:pt x="16" y="82"/>
                  </a:lnTo>
                  <a:lnTo>
                    <a:pt x="8" y="74"/>
                  </a:lnTo>
                  <a:lnTo>
                    <a:pt x="8" y="74"/>
                  </a:lnTo>
                  <a:lnTo>
                    <a:pt x="4" y="70"/>
                  </a:lnTo>
                  <a:lnTo>
                    <a:pt x="2" y="68"/>
                  </a:lnTo>
                  <a:lnTo>
                    <a:pt x="0" y="64"/>
                  </a:lnTo>
                  <a:lnTo>
                    <a:pt x="0" y="64"/>
                  </a:lnTo>
                  <a:lnTo>
                    <a:pt x="2" y="62"/>
                  </a:lnTo>
                  <a:lnTo>
                    <a:pt x="4" y="60"/>
                  </a:lnTo>
                  <a:lnTo>
                    <a:pt x="4" y="60"/>
                  </a:lnTo>
                  <a:lnTo>
                    <a:pt x="6" y="52"/>
                  </a:lnTo>
                  <a:lnTo>
                    <a:pt x="6" y="52"/>
                  </a:lnTo>
                  <a:lnTo>
                    <a:pt x="10" y="46"/>
                  </a:lnTo>
                  <a:lnTo>
                    <a:pt x="14" y="38"/>
                  </a:lnTo>
                  <a:lnTo>
                    <a:pt x="14" y="38"/>
                  </a:lnTo>
                  <a:lnTo>
                    <a:pt x="22" y="30"/>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2"/>
                  </a:lnTo>
                  <a:lnTo>
                    <a:pt x="84" y="22"/>
                  </a:lnTo>
                  <a:lnTo>
                    <a:pt x="92" y="32"/>
                  </a:lnTo>
                  <a:lnTo>
                    <a:pt x="92" y="32"/>
                  </a:lnTo>
                  <a:lnTo>
                    <a:pt x="104" y="44"/>
                  </a:lnTo>
                  <a:lnTo>
                    <a:pt x="104" y="44"/>
                  </a:lnTo>
                  <a:lnTo>
                    <a:pt x="116" y="54"/>
                  </a:lnTo>
                  <a:lnTo>
                    <a:pt x="116" y="54"/>
                  </a:lnTo>
                  <a:lnTo>
                    <a:pt x="114" y="60"/>
                  </a:lnTo>
                  <a:lnTo>
                    <a:pt x="110" y="68"/>
                  </a:lnTo>
                  <a:lnTo>
                    <a:pt x="110" y="68"/>
                  </a:lnTo>
                  <a:lnTo>
                    <a:pt x="104" y="72"/>
                  </a:lnTo>
                  <a:lnTo>
                    <a:pt x="104" y="72"/>
                  </a:lnTo>
                  <a:lnTo>
                    <a:pt x="98" y="76"/>
                  </a:lnTo>
                  <a:lnTo>
                    <a:pt x="98" y="76"/>
                  </a:lnTo>
                  <a:lnTo>
                    <a:pt x="94" y="82"/>
                  </a:lnTo>
                  <a:lnTo>
                    <a:pt x="94" y="82"/>
                  </a:lnTo>
                  <a:lnTo>
                    <a:pt x="84" y="94"/>
                  </a:lnTo>
                  <a:lnTo>
                    <a:pt x="84" y="94"/>
                  </a:lnTo>
                  <a:lnTo>
                    <a:pt x="74" y="106"/>
                  </a:lnTo>
                  <a:lnTo>
                    <a:pt x="74" y="106"/>
                  </a:lnTo>
                  <a:lnTo>
                    <a:pt x="66" y="114"/>
                  </a:lnTo>
                  <a:lnTo>
                    <a:pt x="66" y="114"/>
                  </a:lnTo>
                  <a:lnTo>
                    <a:pt x="66" y="114"/>
                  </a:lnTo>
                  <a:lnTo>
                    <a:pt x="66" y="114"/>
                  </a:lnTo>
                  <a:close/>
                  <a:moveTo>
                    <a:pt x="60" y="32"/>
                  </a:moveTo>
                  <a:lnTo>
                    <a:pt x="60" y="32"/>
                  </a:lnTo>
                  <a:lnTo>
                    <a:pt x="60" y="30"/>
                  </a:lnTo>
                  <a:lnTo>
                    <a:pt x="60" y="30"/>
                  </a:lnTo>
                  <a:lnTo>
                    <a:pt x="56" y="28"/>
                  </a:lnTo>
                  <a:lnTo>
                    <a:pt x="52" y="26"/>
                  </a:lnTo>
                  <a:lnTo>
                    <a:pt x="52" y="26"/>
                  </a:lnTo>
                  <a:lnTo>
                    <a:pt x="48" y="26"/>
                  </a:lnTo>
                  <a:lnTo>
                    <a:pt x="44" y="30"/>
                  </a:lnTo>
                  <a:lnTo>
                    <a:pt x="44" y="30"/>
                  </a:lnTo>
                  <a:lnTo>
                    <a:pt x="40" y="36"/>
                  </a:lnTo>
                  <a:lnTo>
                    <a:pt x="34" y="44"/>
                  </a:lnTo>
                  <a:lnTo>
                    <a:pt x="34" y="44"/>
                  </a:lnTo>
                  <a:lnTo>
                    <a:pt x="28" y="56"/>
                  </a:lnTo>
                  <a:lnTo>
                    <a:pt x="26" y="62"/>
                  </a:lnTo>
                  <a:lnTo>
                    <a:pt x="28" y="66"/>
                  </a:lnTo>
                  <a:lnTo>
                    <a:pt x="28" y="66"/>
                  </a:lnTo>
                  <a:lnTo>
                    <a:pt x="32" y="70"/>
                  </a:lnTo>
                  <a:lnTo>
                    <a:pt x="36" y="72"/>
                  </a:lnTo>
                  <a:lnTo>
                    <a:pt x="36" y="72"/>
                  </a:lnTo>
                  <a:lnTo>
                    <a:pt x="42" y="76"/>
                  </a:lnTo>
                  <a:lnTo>
                    <a:pt x="42" y="76"/>
                  </a:lnTo>
                  <a:lnTo>
                    <a:pt x="46" y="80"/>
                  </a:lnTo>
                  <a:lnTo>
                    <a:pt x="46" y="80"/>
                  </a:lnTo>
                  <a:lnTo>
                    <a:pt x="52" y="82"/>
                  </a:lnTo>
                  <a:lnTo>
                    <a:pt x="56" y="84"/>
                  </a:lnTo>
                  <a:lnTo>
                    <a:pt x="56" y="84"/>
                  </a:lnTo>
                  <a:lnTo>
                    <a:pt x="64" y="82"/>
                  </a:lnTo>
                  <a:lnTo>
                    <a:pt x="68" y="80"/>
                  </a:lnTo>
                  <a:lnTo>
                    <a:pt x="78" y="70"/>
                  </a:lnTo>
                  <a:lnTo>
                    <a:pt x="78" y="70"/>
                  </a:lnTo>
                  <a:lnTo>
                    <a:pt x="82" y="66"/>
                  </a:lnTo>
                  <a:lnTo>
                    <a:pt x="86" y="60"/>
                  </a:lnTo>
                  <a:lnTo>
                    <a:pt x="86" y="60"/>
                  </a:lnTo>
                  <a:lnTo>
                    <a:pt x="86" y="54"/>
                  </a:lnTo>
                  <a:lnTo>
                    <a:pt x="82" y="50"/>
                  </a:lnTo>
                  <a:lnTo>
                    <a:pt x="82" y="50"/>
                  </a:lnTo>
                  <a:lnTo>
                    <a:pt x="78" y="44"/>
                  </a:lnTo>
                  <a:lnTo>
                    <a:pt x="78" y="44"/>
                  </a:lnTo>
                  <a:lnTo>
                    <a:pt x="68" y="38"/>
                  </a:lnTo>
                  <a:lnTo>
                    <a:pt x="68" y="38"/>
                  </a:lnTo>
                  <a:lnTo>
                    <a:pt x="64" y="36"/>
                  </a:lnTo>
                  <a:lnTo>
                    <a:pt x="60" y="32"/>
                  </a:lnTo>
                  <a:lnTo>
                    <a:pt x="6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3" name="Freeform 15"/>
            <p:cNvSpPr>
              <a:spLocks noEditPoints="1"/>
            </p:cNvSpPr>
            <p:nvPr userDrawn="1"/>
          </p:nvSpPr>
          <p:spPr bwMode="auto">
            <a:xfrm>
              <a:off x="3315" y="158"/>
              <a:ext cx="102" cy="104"/>
            </a:xfrm>
            <a:custGeom>
              <a:avLst/>
              <a:gdLst>
                <a:gd name="T0" fmla="*/ 100 w 102"/>
                <a:gd name="T1" fmla="*/ 40 h 104"/>
                <a:gd name="T2" fmla="*/ 102 w 102"/>
                <a:gd name="T3" fmla="*/ 44 h 104"/>
                <a:gd name="T4" fmla="*/ 102 w 102"/>
                <a:gd name="T5" fmla="*/ 48 h 104"/>
                <a:gd name="T6" fmla="*/ 100 w 102"/>
                <a:gd name="T7" fmla="*/ 54 h 104"/>
                <a:gd name="T8" fmla="*/ 92 w 102"/>
                <a:gd name="T9" fmla="*/ 62 h 104"/>
                <a:gd name="T10" fmla="*/ 84 w 102"/>
                <a:gd name="T11" fmla="*/ 74 h 104"/>
                <a:gd name="T12" fmla="*/ 70 w 102"/>
                <a:gd name="T13" fmla="*/ 94 h 104"/>
                <a:gd name="T14" fmla="*/ 64 w 102"/>
                <a:gd name="T15" fmla="*/ 100 h 104"/>
                <a:gd name="T16" fmla="*/ 58 w 102"/>
                <a:gd name="T17" fmla="*/ 104 h 104"/>
                <a:gd name="T18" fmla="*/ 50 w 102"/>
                <a:gd name="T19" fmla="*/ 102 h 104"/>
                <a:gd name="T20" fmla="*/ 42 w 102"/>
                <a:gd name="T21" fmla="*/ 98 h 104"/>
                <a:gd name="T22" fmla="*/ 30 w 102"/>
                <a:gd name="T23" fmla="*/ 88 h 104"/>
                <a:gd name="T24" fmla="*/ 14 w 102"/>
                <a:gd name="T25" fmla="*/ 76 h 104"/>
                <a:gd name="T26" fmla="*/ 6 w 102"/>
                <a:gd name="T27" fmla="*/ 68 h 104"/>
                <a:gd name="T28" fmla="*/ 2 w 102"/>
                <a:gd name="T29" fmla="*/ 64 h 104"/>
                <a:gd name="T30" fmla="*/ 2 w 102"/>
                <a:gd name="T31" fmla="*/ 56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20 h 104"/>
                <a:gd name="T48" fmla="*/ 86 w 102"/>
                <a:gd name="T49" fmla="*/ 28 h 104"/>
                <a:gd name="T50" fmla="*/ 98 w 102"/>
                <a:gd name="T51" fmla="*/ 38 h 104"/>
                <a:gd name="T52" fmla="*/ 100 w 102"/>
                <a:gd name="T53" fmla="*/ 40 h 104"/>
                <a:gd name="T54" fmla="*/ 54 w 102"/>
                <a:gd name="T55" fmla="*/ 30 h 104"/>
                <a:gd name="T56" fmla="*/ 52 w 102"/>
                <a:gd name="T57" fmla="*/ 30 h 104"/>
                <a:gd name="T58" fmla="*/ 42 w 102"/>
                <a:gd name="T59" fmla="*/ 28 h 104"/>
                <a:gd name="T60" fmla="*/ 42 w 102"/>
                <a:gd name="T61" fmla="*/ 28 h 104"/>
                <a:gd name="T62" fmla="*/ 40 w 102"/>
                <a:gd name="T63" fmla="*/ 30 h 104"/>
                <a:gd name="T64" fmla="*/ 34 w 102"/>
                <a:gd name="T65" fmla="*/ 36 h 104"/>
                <a:gd name="T66" fmla="*/ 30 w 102"/>
                <a:gd name="T67" fmla="*/ 38 h 104"/>
                <a:gd name="T68" fmla="*/ 22 w 102"/>
                <a:gd name="T69" fmla="*/ 50 h 104"/>
                <a:gd name="T70" fmla="*/ 24 w 102"/>
                <a:gd name="T71" fmla="*/ 62 h 104"/>
                <a:gd name="T72" fmla="*/ 28 w 102"/>
                <a:gd name="T73" fmla="*/ 66 h 104"/>
                <a:gd name="T74" fmla="*/ 34 w 102"/>
                <a:gd name="T75" fmla="*/ 66 h 104"/>
                <a:gd name="T76" fmla="*/ 44 w 102"/>
                <a:gd name="T77" fmla="*/ 72 h 104"/>
                <a:gd name="T78" fmla="*/ 56 w 102"/>
                <a:gd name="T79" fmla="*/ 80 h 104"/>
                <a:gd name="T80" fmla="*/ 72 w 102"/>
                <a:gd name="T81" fmla="*/ 58 h 104"/>
                <a:gd name="T82" fmla="*/ 78 w 102"/>
                <a:gd name="T83" fmla="*/ 50 h 104"/>
                <a:gd name="T84" fmla="*/ 76 w 102"/>
                <a:gd name="T85" fmla="*/ 48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4"/>
                  </a:lnTo>
                  <a:lnTo>
                    <a:pt x="102" y="44"/>
                  </a:lnTo>
                  <a:lnTo>
                    <a:pt x="102" y="46"/>
                  </a:lnTo>
                  <a:lnTo>
                    <a:pt x="102" y="48"/>
                  </a:lnTo>
                  <a:lnTo>
                    <a:pt x="100" y="54"/>
                  </a:lnTo>
                  <a:lnTo>
                    <a:pt x="100" y="54"/>
                  </a:lnTo>
                  <a:lnTo>
                    <a:pt x="96" y="58"/>
                  </a:lnTo>
                  <a:lnTo>
                    <a:pt x="92" y="62"/>
                  </a:lnTo>
                  <a:lnTo>
                    <a:pt x="92" y="62"/>
                  </a:lnTo>
                  <a:lnTo>
                    <a:pt x="84" y="74"/>
                  </a:lnTo>
                  <a:lnTo>
                    <a:pt x="84" y="74"/>
                  </a:lnTo>
                  <a:lnTo>
                    <a:pt x="70" y="94"/>
                  </a:lnTo>
                  <a:lnTo>
                    <a:pt x="70" y="94"/>
                  </a:lnTo>
                  <a:lnTo>
                    <a:pt x="64" y="100"/>
                  </a:lnTo>
                  <a:lnTo>
                    <a:pt x="58" y="104"/>
                  </a:lnTo>
                  <a:lnTo>
                    <a:pt x="58" y="104"/>
                  </a:lnTo>
                  <a:lnTo>
                    <a:pt x="54" y="104"/>
                  </a:lnTo>
                  <a:lnTo>
                    <a:pt x="50" y="102"/>
                  </a:lnTo>
                  <a:lnTo>
                    <a:pt x="42" y="98"/>
                  </a:lnTo>
                  <a:lnTo>
                    <a:pt x="42" y="98"/>
                  </a:lnTo>
                  <a:lnTo>
                    <a:pt x="30" y="88"/>
                  </a:lnTo>
                  <a:lnTo>
                    <a:pt x="30" y="88"/>
                  </a:lnTo>
                  <a:lnTo>
                    <a:pt x="14" y="76"/>
                  </a:lnTo>
                  <a:lnTo>
                    <a:pt x="14" y="76"/>
                  </a:lnTo>
                  <a:lnTo>
                    <a:pt x="6" y="68"/>
                  </a:lnTo>
                  <a:lnTo>
                    <a:pt x="6" y="68"/>
                  </a:lnTo>
                  <a:lnTo>
                    <a:pt x="2" y="64"/>
                  </a:lnTo>
                  <a:lnTo>
                    <a:pt x="2" y="64"/>
                  </a:lnTo>
                  <a:lnTo>
                    <a:pt x="0" y="60"/>
                  </a:lnTo>
                  <a:lnTo>
                    <a:pt x="2" y="56"/>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20"/>
                  </a:lnTo>
                  <a:lnTo>
                    <a:pt x="76" y="20"/>
                  </a:lnTo>
                  <a:lnTo>
                    <a:pt x="86" y="28"/>
                  </a:lnTo>
                  <a:lnTo>
                    <a:pt x="86" y="28"/>
                  </a:lnTo>
                  <a:lnTo>
                    <a:pt x="92" y="32"/>
                  </a:lnTo>
                  <a:lnTo>
                    <a:pt x="98" y="38"/>
                  </a:lnTo>
                  <a:lnTo>
                    <a:pt x="98" y="38"/>
                  </a:lnTo>
                  <a:lnTo>
                    <a:pt x="100" y="40"/>
                  </a:lnTo>
                  <a:lnTo>
                    <a:pt x="100" y="40"/>
                  </a:lnTo>
                  <a:close/>
                  <a:moveTo>
                    <a:pt x="54" y="30"/>
                  </a:moveTo>
                  <a:lnTo>
                    <a:pt x="54" y="30"/>
                  </a:lnTo>
                  <a:lnTo>
                    <a:pt x="52" y="30"/>
                  </a:lnTo>
                  <a:lnTo>
                    <a:pt x="52" y="30"/>
                  </a:lnTo>
                  <a:lnTo>
                    <a:pt x="42" y="28"/>
                  </a:lnTo>
                  <a:lnTo>
                    <a:pt x="42" y="28"/>
                  </a:lnTo>
                  <a:lnTo>
                    <a:pt x="42" y="28"/>
                  </a:lnTo>
                  <a:lnTo>
                    <a:pt x="40" y="30"/>
                  </a:lnTo>
                  <a:lnTo>
                    <a:pt x="40" y="30"/>
                  </a:lnTo>
                  <a:lnTo>
                    <a:pt x="34" y="36"/>
                  </a:lnTo>
                  <a:lnTo>
                    <a:pt x="34" y="36"/>
                  </a:lnTo>
                  <a:lnTo>
                    <a:pt x="30" y="38"/>
                  </a:lnTo>
                  <a:lnTo>
                    <a:pt x="30" y="38"/>
                  </a:lnTo>
                  <a:lnTo>
                    <a:pt x="22" y="50"/>
                  </a:lnTo>
                  <a:lnTo>
                    <a:pt x="22" y="50"/>
                  </a:lnTo>
                  <a:lnTo>
                    <a:pt x="20" y="56"/>
                  </a:lnTo>
                  <a:lnTo>
                    <a:pt x="24" y="62"/>
                  </a:lnTo>
                  <a:lnTo>
                    <a:pt x="24" y="62"/>
                  </a:lnTo>
                  <a:lnTo>
                    <a:pt x="28" y="66"/>
                  </a:lnTo>
                  <a:lnTo>
                    <a:pt x="34" y="66"/>
                  </a:lnTo>
                  <a:lnTo>
                    <a:pt x="34" y="66"/>
                  </a:lnTo>
                  <a:lnTo>
                    <a:pt x="44" y="72"/>
                  </a:lnTo>
                  <a:lnTo>
                    <a:pt x="44" y="72"/>
                  </a:lnTo>
                  <a:lnTo>
                    <a:pt x="56" y="80"/>
                  </a:lnTo>
                  <a:lnTo>
                    <a:pt x="56" y="80"/>
                  </a:lnTo>
                  <a:lnTo>
                    <a:pt x="72" y="58"/>
                  </a:lnTo>
                  <a:lnTo>
                    <a:pt x="72" y="58"/>
                  </a:lnTo>
                  <a:lnTo>
                    <a:pt x="76" y="52"/>
                  </a:lnTo>
                  <a:lnTo>
                    <a:pt x="78" y="50"/>
                  </a:lnTo>
                  <a:lnTo>
                    <a:pt x="76" y="48"/>
                  </a:lnTo>
                  <a:lnTo>
                    <a:pt x="76" y="48"/>
                  </a:lnTo>
                  <a:lnTo>
                    <a:pt x="72" y="44"/>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4" name="Freeform 16"/>
            <p:cNvSpPr>
              <a:spLocks/>
            </p:cNvSpPr>
            <p:nvPr userDrawn="1"/>
          </p:nvSpPr>
          <p:spPr bwMode="auto">
            <a:xfrm>
              <a:off x="3317" y="290"/>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8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2 h 102"/>
                <a:gd name="T46" fmla="*/ 28 w 106"/>
                <a:gd name="T47" fmla="*/ 18 h 102"/>
                <a:gd name="T48" fmla="*/ 48 w 106"/>
                <a:gd name="T49" fmla="*/ 2 h 102"/>
                <a:gd name="T50" fmla="*/ 52 w 106"/>
                <a:gd name="T51" fmla="*/ 0 h 102"/>
                <a:gd name="T52" fmla="*/ 56 w 106"/>
                <a:gd name="T53" fmla="*/ 0 h 102"/>
                <a:gd name="T54" fmla="*/ 64 w 106"/>
                <a:gd name="T55" fmla="*/ 6 h 102"/>
                <a:gd name="T56" fmla="*/ 78 w 106"/>
                <a:gd name="T57" fmla="*/ 18 h 102"/>
                <a:gd name="T58" fmla="*/ 90 w 106"/>
                <a:gd name="T59" fmla="*/ 30 h 102"/>
                <a:gd name="T60" fmla="*/ 96 w 106"/>
                <a:gd name="T61" fmla="*/ 34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8"/>
                  </a:lnTo>
                  <a:lnTo>
                    <a:pt x="78" y="88"/>
                  </a:lnTo>
                  <a:lnTo>
                    <a:pt x="74" y="92"/>
                  </a:lnTo>
                  <a:lnTo>
                    <a:pt x="74" y="92"/>
                  </a:lnTo>
                  <a:lnTo>
                    <a:pt x="68" y="98"/>
                  </a:lnTo>
                  <a:lnTo>
                    <a:pt x="68" y="98"/>
                  </a:lnTo>
                  <a:lnTo>
                    <a:pt x="64" y="102"/>
                  </a:lnTo>
                  <a:lnTo>
                    <a:pt x="62" y="102"/>
                  </a:lnTo>
                  <a:lnTo>
                    <a:pt x="60" y="102"/>
                  </a:lnTo>
                  <a:lnTo>
                    <a:pt x="60" y="102"/>
                  </a:lnTo>
                  <a:lnTo>
                    <a:pt x="54" y="102"/>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4"/>
                  </a:lnTo>
                  <a:lnTo>
                    <a:pt x="0" y="50"/>
                  </a:lnTo>
                  <a:lnTo>
                    <a:pt x="0" y="50"/>
                  </a:lnTo>
                  <a:lnTo>
                    <a:pt x="6" y="42"/>
                  </a:lnTo>
                  <a:lnTo>
                    <a:pt x="6" y="42"/>
                  </a:lnTo>
                  <a:lnTo>
                    <a:pt x="18" y="32"/>
                  </a:lnTo>
                  <a:lnTo>
                    <a:pt x="28" y="18"/>
                  </a:lnTo>
                  <a:lnTo>
                    <a:pt x="28" y="18"/>
                  </a:lnTo>
                  <a:lnTo>
                    <a:pt x="38" y="10"/>
                  </a:lnTo>
                  <a:lnTo>
                    <a:pt x="48" y="2"/>
                  </a:lnTo>
                  <a:lnTo>
                    <a:pt x="48" y="2"/>
                  </a:lnTo>
                  <a:lnTo>
                    <a:pt x="52" y="0"/>
                  </a:lnTo>
                  <a:lnTo>
                    <a:pt x="56" y="0"/>
                  </a:lnTo>
                  <a:lnTo>
                    <a:pt x="56" y="0"/>
                  </a:lnTo>
                  <a:lnTo>
                    <a:pt x="64" y="6"/>
                  </a:lnTo>
                  <a:lnTo>
                    <a:pt x="64" y="6"/>
                  </a:lnTo>
                  <a:lnTo>
                    <a:pt x="78" y="18"/>
                  </a:lnTo>
                  <a:lnTo>
                    <a:pt x="78" y="18"/>
                  </a:lnTo>
                  <a:lnTo>
                    <a:pt x="84" y="24"/>
                  </a:lnTo>
                  <a:lnTo>
                    <a:pt x="90" y="30"/>
                  </a:lnTo>
                  <a:lnTo>
                    <a:pt x="90" y="30"/>
                  </a:lnTo>
                  <a:lnTo>
                    <a:pt x="96" y="34"/>
                  </a:lnTo>
                  <a:lnTo>
                    <a:pt x="96" y="34"/>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5" name="Freeform 17"/>
            <p:cNvSpPr>
              <a:spLocks/>
            </p:cNvSpPr>
            <p:nvPr userDrawn="1"/>
          </p:nvSpPr>
          <p:spPr bwMode="auto">
            <a:xfrm>
              <a:off x="3313" y="2120"/>
              <a:ext cx="108" cy="110"/>
            </a:xfrm>
            <a:custGeom>
              <a:avLst/>
              <a:gdLst>
                <a:gd name="T0" fmla="*/ 100 w 108"/>
                <a:gd name="T1" fmla="*/ 70 h 110"/>
                <a:gd name="T2" fmla="*/ 94 w 108"/>
                <a:gd name="T3" fmla="*/ 74 h 110"/>
                <a:gd name="T4" fmla="*/ 80 w 108"/>
                <a:gd name="T5" fmla="*/ 86 h 110"/>
                <a:gd name="T6" fmla="*/ 72 w 108"/>
                <a:gd name="T7" fmla="*/ 100 h 110"/>
                <a:gd name="T8" fmla="*/ 62 w 108"/>
                <a:gd name="T9" fmla="*/ 108 h 110"/>
                <a:gd name="T10" fmla="*/ 60 w 108"/>
                <a:gd name="T11" fmla="*/ 110 h 110"/>
                <a:gd name="T12" fmla="*/ 54 w 108"/>
                <a:gd name="T13" fmla="*/ 108 h 110"/>
                <a:gd name="T14" fmla="*/ 46 w 108"/>
                <a:gd name="T15" fmla="*/ 104 h 110"/>
                <a:gd name="T16" fmla="*/ 38 w 108"/>
                <a:gd name="T17" fmla="*/ 100 h 110"/>
                <a:gd name="T18" fmla="*/ 26 w 108"/>
                <a:gd name="T19" fmla="*/ 90 h 110"/>
                <a:gd name="T20" fmla="*/ 16 w 108"/>
                <a:gd name="T21" fmla="*/ 80 h 110"/>
                <a:gd name="T22" fmla="*/ 10 w 108"/>
                <a:gd name="T23" fmla="*/ 74 h 110"/>
                <a:gd name="T24" fmla="*/ 0 w 108"/>
                <a:gd name="T25" fmla="*/ 58 h 110"/>
                <a:gd name="T26" fmla="*/ 2 w 108"/>
                <a:gd name="T27" fmla="*/ 52 h 110"/>
                <a:gd name="T28" fmla="*/ 8 w 108"/>
                <a:gd name="T29" fmla="*/ 46 h 110"/>
                <a:gd name="T30" fmla="*/ 16 w 108"/>
                <a:gd name="T31" fmla="*/ 34 h 110"/>
                <a:gd name="T32" fmla="*/ 30 w 108"/>
                <a:gd name="T33" fmla="*/ 20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4 h 110"/>
                <a:gd name="T46" fmla="*/ 70 w 108"/>
                <a:gd name="T47" fmla="*/ 18 h 110"/>
                <a:gd name="T48" fmla="*/ 78 w 108"/>
                <a:gd name="T49" fmla="*/ 26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2 h 110"/>
                <a:gd name="T62" fmla="*/ 100 w 108"/>
                <a:gd name="T63" fmla="*/ 66 h 110"/>
                <a:gd name="T64" fmla="*/ 100 w 108"/>
                <a:gd name="T65" fmla="*/ 68 h 110"/>
                <a:gd name="T66" fmla="*/ 100 w 108"/>
                <a:gd name="T67"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70"/>
                  </a:moveTo>
                  <a:lnTo>
                    <a:pt x="100" y="70"/>
                  </a:lnTo>
                  <a:lnTo>
                    <a:pt x="94" y="74"/>
                  </a:lnTo>
                  <a:lnTo>
                    <a:pt x="94" y="74"/>
                  </a:lnTo>
                  <a:lnTo>
                    <a:pt x="86" y="80"/>
                  </a:lnTo>
                  <a:lnTo>
                    <a:pt x="80" y="86"/>
                  </a:lnTo>
                  <a:lnTo>
                    <a:pt x="80" y="86"/>
                  </a:lnTo>
                  <a:lnTo>
                    <a:pt x="72" y="100"/>
                  </a:lnTo>
                  <a:lnTo>
                    <a:pt x="72" y="100"/>
                  </a:lnTo>
                  <a:lnTo>
                    <a:pt x="62" y="108"/>
                  </a:lnTo>
                  <a:lnTo>
                    <a:pt x="62" y="108"/>
                  </a:lnTo>
                  <a:lnTo>
                    <a:pt x="60" y="110"/>
                  </a:lnTo>
                  <a:lnTo>
                    <a:pt x="58" y="110"/>
                  </a:lnTo>
                  <a:lnTo>
                    <a:pt x="54" y="108"/>
                  </a:lnTo>
                  <a:lnTo>
                    <a:pt x="54" y="108"/>
                  </a:lnTo>
                  <a:lnTo>
                    <a:pt x="46" y="104"/>
                  </a:lnTo>
                  <a:lnTo>
                    <a:pt x="38" y="100"/>
                  </a:lnTo>
                  <a:lnTo>
                    <a:pt x="38" y="100"/>
                  </a:lnTo>
                  <a:lnTo>
                    <a:pt x="26" y="90"/>
                  </a:lnTo>
                  <a:lnTo>
                    <a:pt x="26" y="90"/>
                  </a:lnTo>
                  <a:lnTo>
                    <a:pt x="16" y="80"/>
                  </a:lnTo>
                  <a:lnTo>
                    <a:pt x="16" y="80"/>
                  </a:lnTo>
                  <a:lnTo>
                    <a:pt x="10" y="74"/>
                  </a:lnTo>
                  <a:lnTo>
                    <a:pt x="10" y="74"/>
                  </a:lnTo>
                  <a:lnTo>
                    <a:pt x="2" y="64"/>
                  </a:lnTo>
                  <a:lnTo>
                    <a:pt x="0" y="58"/>
                  </a:lnTo>
                  <a:lnTo>
                    <a:pt x="2" y="52"/>
                  </a:lnTo>
                  <a:lnTo>
                    <a:pt x="2" y="52"/>
                  </a:lnTo>
                  <a:lnTo>
                    <a:pt x="8" y="46"/>
                  </a:lnTo>
                  <a:lnTo>
                    <a:pt x="8" y="46"/>
                  </a:lnTo>
                  <a:lnTo>
                    <a:pt x="16" y="34"/>
                  </a:lnTo>
                  <a:lnTo>
                    <a:pt x="16" y="34"/>
                  </a:lnTo>
                  <a:lnTo>
                    <a:pt x="24" y="28"/>
                  </a:lnTo>
                  <a:lnTo>
                    <a:pt x="30" y="20"/>
                  </a:lnTo>
                  <a:lnTo>
                    <a:pt x="30" y="20"/>
                  </a:lnTo>
                  <a:lnTo>
                    <a:pt x="32" y="10"/>
                  </a:lnTo>
                  <a:lnTo>
                    <a:pt x="34" y="8"/>
                  </a:lnTo>
                  <a:lnTo>
                    <a:pt x="38" y="4"/>
                  </a:lnTo>
                  <a:lnTo>
                    <a:pt x="38" y="4"/>
                  </a:lnTo>
                  <a:lnTo>
                    <a:pt x="44" y="0"/>
                  </a:lnTo>
                  <a:lnTo>
                    <a:pt x="44" y="0"/>
                  </a:lnTo>
                  <a:lnTo>
                    <a:pt x="48" y="0"/>
                  </a:lnTo>
                  <a:lnTo>
                    <a:pt x="50" y="2"/>
                  </a:lnTo>
                  <a:lnTo>
                    <a:pt x="50" y="2"/>
                  </a:lnTo>
                  <a:lnTo>
                    <a:pt x="56" y="8"/>
                  </a:lnTo>
                  <a:lnTo>
                    <a:pt x="64" y="14"/>
                  </a:lnTo>
                  <a:lnTo>
                    <a:pt x="64" y="14"/>
                  </a:lnTo>
                  <a:lnTo>
                    <a:pt x="70" y="18"/>
                  </a:lnTo>
                  <a:lnTo>
                    <a:pt x="78" y="26"/>
                  </a:lnTo>
                  <a:lnTo>
                    <a:pt x="78" y="26"/>
                  </a:lnTo>
                  <a:lnTo>
                    <a:pt x="80" y="28"/>
                  </a:lnTo>
                  <a:lnTo>
                    <a:pt x="84" y="30"/>
                  </a:lnTo>
                  <a:lnTo>
                    <a:pt x="92" y="34"/>
                  </a:lnTo>
                  <a:lnTo>
                    <a:pt x="92" y="34"/>
                  </a:lnTo>
                  <a:lnTo>
                    <a:pt x="98" y="40"/>
                  </a:lnTo>
                  <a:lnTo>
                    <a:pt x="104" y="46"/>
                  </a:lnTo>
                  <a:lnTo>
                    <a:pt x="104" y="46"/>
                  </a:lnTo>
                  <a:lnTo>
                    <a:pt x="108" y="48"/>
                  </a:lnTo>
                  <a:lnTo>
                    <a:pt x="106" y="52"/>
                  </a:lnTo>
                  <a:lnTo>
                    <a:pt x="106" y="52"/>
                  </a:lnTo>
                  <a:lnTo>
                    <a:pt x="102" y="62"/>
                  </a:lnTo>
                  <a:lnTo>
                    <a:pt x="102" y="62"/>
                  </a:lnTo>
                  <a:lnTo>
                    <a:pt x="100" y="66"/>
                  </a:lnTo>
                  <a:lnTo>
                    <a:pt x="100" y="66"/>
                  </a:lnTo>
                  <a:lnTo>
                    <a:pt x="100" y="68"/>
                  </a:lnTo>
                  <a:lnTo>
                    <a:pt x="100" y="68"/>
                  </a:lnTo>
                  <a:lnTo>
                    <a:pt x="100" y="70"/>
                  </a:lnTo>
                  <a:lnTo>
                    <a:pt x="10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6" name="Freeform 18"/>
            <p:cNvSpPr>
              <a:spLocks noEditPoints="1"/>
            </p:cNvSpPr>
            <p:nvPr userDrawn="1"/>
          </p:nvSpPr>
          <p:spPr bwMode="auto">
            <a:xfrm>
              <a:off x="3311" y="1986"/>
              <a:ext cx="106" cy="118"/>
            </a:xfrm>
            <a:custGeom>
              <a:avLst/>
              <a:gdLst>
                <a:gd name="T0" fmla="*/ 32 w 106"/>
                <a:gd name="T1" fmla="*/ 106 h 118"/>
                <a:gd name="T2" fmla="*/ 28 w 106"/>
                <a:gd name="T3" fmla="*/ 100 h 118"/>
                <a:gd name="T4" fmla="*/ 22 w 106"/>
                <a:gd name="T5" fmla="*/ 94 h 118"/>
                <a:gd name="T6" fmla="*/ 18 w 106"/>
                <a:gd name="T7" fmla="*/ 88 h 118"/>
                <a:gd name="T8" fmla="*/ 14 w 106"/>
                <a:gd name="T9" fmla="*/ 82 h 118"/>
                <a:gd name="T10" fmla="*/ 8 w 106"/>
                <a:gd name="T11" fmla="*/ 74 h 118"/>
                <a:gd name="T12" fmla="*/ 2 w 106"/>
                <a:gd name="T13" fmla="*/ 66 h 118"/>
                <a:gd name="T14" fmla="*/ 0 w 106"/>
                <a:gd name="T15" fmla="*/ 60 h 118"/>
                <a:gd name="T16" fmla="*/ 14 w 106"/>
                <a:gd name="T17" fmla="*/ 42 h 118"/>
                <a:gd name="T18" fmla="*/ 22 w 106"/>
                <a:gd name="T19" fmla="*/ 30 h 118"/>
                <a:gd name="T20" fmla="*/ 28 w 106"/>
                <a:gd name="T21" fmla="*/ 24 h 118"/>
                <a:gd name="T22" fmla="*/ 38 w 106"/>
                <a:gd name="T23" fmla="*/ 12 h 118"/>
                <a:gd name="T24" fmla="*/ 48 w 106"/>
                <a:gd name="T25" fmla="*/ 4 h 118"/>
                <a:gd name="T26" fmla="*/ 52 w 106"/>
                <a:gd name="T27" fmla="*/ 4 h 118"/>
                <a:gd name="T28" fmla="*/ 56 w 106"/>
                <a:gd name="T29" fmla="*/ 0 h 118"/>
                <a:gd name="T30" fmla="*/ 62 w 106"/>
                <a:gd name="T31" fmla="*/ 4 h 118"/>
                <a:gd name="T32" fmla="*/ 68 w 106"/>
                <a:gd name="T33" fmla="*/ 12 h 118"/>
                <a:gd name="T34" fmla="*/ 70 w 106"/>
                <a:gd name="T35" fmla="*/ 20 h 118"/>
                <a:gd name="T36" fmla="*/ 74 w 106"/>
                <a:gd name="T37" fmla="*/ 32 h 118"/>
                <a:gd name="T38" fmla="*/ 88 w 106"/>
                <a:gd name="T39" fmla="*/ 42 h 118"/>
                <a:gd name="T40" fmla="*/ 92 w 106"/>
                <a:gd name="T41" fmla="*/ 44 h 118"/>
                <a:gd name="T42" fmla="*/ 102 w 106"/>
                <a:gd name="T43" fmla="*/ 56 h 118"/>
                <a:gd name="T44" fmla="*/ 106 w 106"/>
                <a:gd name="T45" fmla="*/ 60 h 118"/>
                <a:gd name="T46" fmla="*/ 104 w 106"/>
                <a:gd name="T47" fmla="*/ 64 h 118"/>
                <a:gd name="T48" fmla="*/ 98 w 106"/>
                <a:gd name="T49" fmla="*/ 72 h 118"/>
                <a:gd name="T50" fmla="*/ 88 w 106"/>
                <a:gd name="T51" fmla="*/ 80 h 118"/>
                <a:gd name="T52" fmla="*/ 78 w 106"/>
                <a:gd name="T53" fmla="*/ 88 h 118"/>
                <a:gd name="T54" fmla="*/ 68 w 106"/>
                <a:gd name="T55" fmla="*/ 98 h 118"/>
                <a:gd name="T56" fmla="*/ 56 w 106"/>
                <a:gd name="T57" fmla="*/ 110 h 118"/>
                <a:gd name="T58" fmla="*/ 52 w 106"/>
                <a:gd name="T59" fmla="*/ 116 h 118"/>
                <a:gd name="T60" fmla="*/ 50 w 106"/>
                <a:gd name="T61" fmla="*/ 118 h 118"/>
                <a:gd name="T62" fmla="*/ 42 w 106"/>
                <a:gd name="T63" fmla="*/ 112 h 118"/>
                <a:gd name="T64" fmla="*/ 36 w 106"/>
                <a:gd name="T65" fmla="*/ 108 h 118"/>
                <a:gd name="T66" fmla="*/ 32 w 106"/>
                <a:gd name="T67" fmla="*/ 106 h 118"/>
                <a:gd name="T68" fmla="*/ 46 w 106"/>
                <a:gd name="T69" fmla="*/ 30 h 118"/>
                <a:gd name="T70" fmla="*/ 40 w 106"/>
                <a:gd name="T71" fmla="*/ 36 h 118"/>
                <a:gd name="T72" fmla="*/ 32 w 106"/>
                <a:gd name="T73" fmla="*/ 46 h 118"/>
                <a:gd name="T74" fmla="*/ 28 w 106"/>
                <a:gd name="T75" fmla="*/ 52 h 118"/>
                <a:gd name="T76" fmla="*/ 22 w 106"/>
                <a:gd name="T77" fmla="*/ 56 h 118"/>
                <a:gd name="T78" fmla="*/ 18 w 106"/>
                <a:gd name="T79" fmla="*/ 60 h 118"/>
                <a:gd name="T80" fmla="*/ 28 w 106"/>
                <a:gd name="T81" fmla="*/ 76 h 118"/>
                <a:gd name="T82" fmla="*/ 38 w 106"/>
                <a:gd name="T83" fmla="*/ 86 h 118"/>
                <a:gd name="T84" fmla="*/ 42 w 106"/>
                <a:gd name="T85" fmla="*/ 90 h 118"/>
                <a:gd name="T86" fmla="*/ 44 w 106"/>
                <a:gd name="T87" fmla="*/ 90 h 118"/>
                <a:gd name="T88" fmla="*/ 48 w 106"/>
                <a:gd name="T89" fmla="*/ 86 h 118"/>
                <a:gd name="T90" fmla="*/ 52 w 106"/>
                <a:gd name="T91" fmla="*/ 82 h 118"/>
                <a:gd name="T92" fmla="*/ 54 w 106"/>
                <a:gd name="T93" fmla="*/ 78 h 118"/>
                <a:gd name="T94" fmla="*/ 58 w 106"/>
                <a:gd name="T95" fmla="*/ 68 h 118"/>
                <a:gd name="T96" fmla="*/ 66 w 106"/>
                <a:gd name="T97" fmla="*/ 62 h 118"/>
                <a:gd name="T98" fmla="*/ 70 w 106"/>
                <a:gd name="T99" fmla="*/ 64 h 118"/>
                <a:gd name="T100" fmla="*/ 74 w 106"/>
                <a:gd name="T101" fmla="*/ 62 h 118"/>
                <a:gd name="T102" fmla="*/ 80 w 106"/>
                <a:gd name="T103" fmla="*/ 58 h 118"/>
                <a:gd name="T104" fmla="*/ 78 w 106"/>
                <a:gd name="T105" fmla="*/ 54 h 118"/>
                <a:gd name="T106" fmla="*/ 72 w 106"/>
                <a:gd name="T107" fmla="*/ 48 h 118"/>
                <a:gd name="T108" fmla="*/ 68 w 106"/>
                <a:gd name="T109" fmla="*/ 44 h 118"/>
                <a:gd name="T110" fmla="*/ 62 w 106"/>
                <a:gd name="T111" fmla="*/ 40 h 118"/>
                <a:gd name="T112" fmla="*/ 58 w 106"/>
                <a:gd name="T113" fmla="*/ 34 h 118"/>
                <a:gd name="T114" fmla="*/ 54 w 106"/>
                <a:gd name="T115" fmla="*/ 30 h 118"/>
                <a:gd name="T116" fmla="*/ 52 w 106"/>
                <a:gd name="T117" fmla="*/ 24 h 118"/>
                <a:gd name="T118" fmla="*/ 46 w 106"/>
                <a:gd name="T11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8">
                  <a:moveTo>
                    <a:pt x="32" y="106"/>
                  </a:moveTo>
                  <a:lnTo>
                    <a:pt x="32" y="106"/>
                  </a:lnTo>
                  <a:lnTo>
                    <a:pt x="28" y="100"/>
                  </a:lnTo>
                  <a:lnTo>
                    <a:pt x="28" y="100"/>
                  </a:lnTo>
                  <a:lnTo>
                    <a:pt x="24" y="98"/>
                  </a:lnTo>
                  <a:lnTo>
                    <a:pt x="22" y="94"/>
                  </a:lnTo>
                  <a:lnTo>
                    <a:pt x="22" y="94"/>
                  </a:lnTo>
                  <a:lnTo>
                    <a:pt x="18" y="88"/>
                  </a:lnTo>
                  <a:lnTo>
                    <a:pt x="14" y="82"/>
                  </a:lnTo>
                  <a:lnTo>
                    <a:pt x="14" y="82"/>
                  </a:lnTo>
                  <a:lnTo>
                    <a:pt x="8" y="74"/>
                  </a:lnTo>
                  <a:lnTo>
                    <a:pt x="8" y="74"/>
                  </a:lnTo>
                  <a:lnTo>
                    <a:pt x="2" y="66"/>
                  </a:lnTo>
                  <a:lnTo>
                    <a:pt x="2" y="66"/>
                  </a:lnTo>
                  <a:lnTo>
                    <a:pt x="0" y="62"/>
                  </a:lnTo>
                  <a:lnTo>
                    <a:pt x="0" y="60"/>
                  </a:lnTo>
                  <a:lnTo>
                    <a:pt x="4" y="52"/>
                  </a:lnTo>
                  <a:lnTo>
                    <a:pt x="14" y="42"/>
                  </a:lnTo>
                  <a:lnTo>
                    <a:pt x="14" y="42"/>
                  </a:lnTo>
                  <a:lnTo>
                    <a:pt x="22" y="30"/>
                  </a:lnTo>
                  <a:lnTo>
                    <a:pt x="22" y="30"/>
                  </a:lnTo>
                  <a:lnTo>
                    <a:pt x="28" y="24"/>
                  </a:lnTo>
                  <a:lnTo>
                    <a:pt x="28" y="24"/>
                  </a:lnTo>
                  <a:lnTo>
                    <a:pt x="38" y="12"/>
                  </a:lnTo>
                  <a:lnTo>
                    <a:pt x="48" y="4"/>
                  </a:lnTo>
                  <a:lnTo>
                    <a:pt x="48" y="4"/>
                  </a:lnTo>
                  <a:lnTo>
                    <a:pt x="52" y="4"/>
                  </a:lnTo>
                  <a:lnTo>
                    <a:pt x="52" y="4"/>
                  </a:lnTo>
                  <a:lnTo>
                    <a:pt x="56" y="0"/>
                  </a:lnTo>
                  <a:lnTo>
                    <a:pt x="56" y="0"/>
                  </a:lnTo>
                  <a:lnTo>
                    <a:pt x="60" y="2"/>
                  </a:lnTo>
                  <a:lnTo>
                    <a:pt x="62" y="4"/>
                  </a:lnTo>
                  <a:lnTo>
                    <a:pt x="62" y="4"/>
                  </a:lnTo>
                  <a:lnTo>
                    <a:pt x="68" y="12"/>
                  </a:lnTo>
                  <a:lnTo>
                    <a:pt x="70" y="20"/>
                  </a:lnTo>
                  <a:lnTo>
                    <a:pt x="70" y="20"/>
                  </a:lnTo>
                  <a:lnTo>
                    <a:pt x="74" y="32"/>
                  </a:lnTo>
                  <a:lnTo>
                    <a:pt x="74" y="32"/>
                  </a:lnTo>
                  <a:lnTo>
                    <a:pt x="80" y="38"/>
                  </a:lnTo>
                  <a:lnTo>
                    <a:pt x="88" y="42"/>
                  </a:lnTo>
                  <a:lnTo>
                    <a:pt x="88" y="42"/>
                  </a:lnTo>
                  <a:lnTo>
                    <a:pt x="92" y="44"/>
                  </a:lnTo>
                  <a:lnTo>
                    <a:pt x="96" y="48"/>
                  </a:lnTo>
                  <a:lnTo>
                    <a:pt x="102" y="56"/>
                  </a:lnTo>
                  <a:lnTo>
                    <a:pt x="102" y="56"/>
                  </a:lnTo>
                  <a:lnTo>
                    <a:pt x="106" y="60"/>
                  </a:lnTo>
                  <a:lnTo>
                    <a:pt x="104" y="64"/>
                  </a:lnTo>
                  <a:lnTo>
                    <a:pt x="104" y="64"/>
                  </a:lnTo>
                  <a:lnTo>
                    <a:pt x="98" y="72"/>
                  </a:lnTo>
                  <a:lnTo>
                    <a:pt x="98" y="72"/>
                  </a:lnTo>
                  <a:lnTo>
                    <a:pt x="88" y="80"/>
                  </a:lnTo>
                  <a:lnTo>
                    <a:pt x="88" y="80"/>
                  </a:lnTo>
                  <a:lnTo>
                    <a:pt x="78" y="88"/>
                  </a:lnTo>
                  <a:lnTo>
                    <a:pt x="78" y="88"/>
                  </a:lnTo>
                  <a:lnTo>
                    <a:pt x="68" y="98"/>
                  </a:lnTo>
                  <a:lnTo>
                    <a:pt x="68" y="98"/>
                  </a:lnTo>
                  <a:lnTo>
                    <a:pt x="56" y="110"/>
                  </a:lnTo>
                  <a:lnTo>
                    <a:pt x="56" y="110"/>
                  </a:lnTo>
                  <a:lnTo>
                    <a:pt x="54" y="114"/>
                  </a:lnTo>
                  <a:lnTo>
                    <a:pt x="52" y="116"/>
                  </a:lnTo>
                  <a:lnTo>
                    <a:pt x="50" y="118"/>
                  </a:lnTo>
                  <a:lnTo>
                    <a:pt x="50" y="118"/>
                  </a:lnTo>
                  <a:lnTo>
                    <a:pt x="46" y="116"/>
                  </a:lnTo>
                  <a:lnTo>
                    <a:pt x="42" y="112"/>
                  </a:lnTo>
                  <a:lnTo>
                    <a:pt x="42" y="112"/>
                  </a:lnTo>
                  <a:lnTo>
                    <a:pt x="36" y="108"/>
                  </a:lnTo>
                  <a:lnTo>
                    <a:pt x="36" y="108"/>
                  </a:lnTo>
                  <a:lnTo>
                    <a:pt x="32" y="106"/>
                  </a:lnTo>
                  <a:lnTo>
                    <a:pt x="32" y="106"/>
                  </a:lnTo>
                  <a:close/>
                  <a:moveTo>
                    <a:pt x="46" y="30"/>
                  </a:moveTo>
                  <a:lnTo>
                    <a:pt x="46" y="30"/>
                  </a:lnTo>
                  <a:lnTo>
                    <a:pt x="40" y="36"/>
                  </a:lnTo>
                  <a:lnTo>
                    <a:pt x="40" y="36"/>
                  </a:lnTo>
                  <a:lnTo>
                    <a:pt x="32" y="46"/>
                  </a:lnTo>
                  <a:lnTo>
                    <a:pt x="32" y="46"/>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90"/>
                  </a:lnTo>
                  <a:lnTo>
                    <a:pt x="48" y="86"/>
                  </a:lnTo>
                  <a:lnTo>
                    <a:pt x="48" y="86"/>
                  </a:lnTo>
                  <a:lnTo>
                    <a:pt x="52" y="82"/>
                  </a:lnTo>
                  <a:lnTo>
                    <a:pt x="54" y="78"/>
                  </a:lnTo>
                  <a:lnTo>
                    <a:pt x="54" y="78"/>
                  </a:lnTo>
                  <a:lnTo>
                    <a:pt x="56" y="72"/>
                  </a:lnTo>
                  <a:lnTo>
                    <a:pt x="58" y="68"/>
                  </a:lnTo>
                  <a:lnTo>
                    <a:pt x="62" y="64"/>
                  </a:lnTo>
                  <a:lnTo>
                    <a:pt x="66" y="62"/>
                  </a:lnTo>
                  <a:lnTo>
                    <a:pt x="66" y="62"/>
                  </a:lnTo>
                  <a:lnTo>
                    <a:pt x="70" y="64"/>
                  </a:lnTo>
                  <a:lnTo>
                    <a:pt x="74" y="62"/>
                  </a:lnTo>
                  <a:lnTo>
                    <a:pt x="74" y="62"/>
                  </a:lnTo>
                  <a:lnTo>
                    <a:pt x="78" y="60"/>
                  </a:lnTo>
                  <a:lnTo>
                    <a:pt x="80" y="58"/>
                  </a:lnTo>
                  <a:lnTo>
                    <a:pt x="80" y="58"/>
                  </a:lnTo>
                  <a:lnTo>
                    <a:pt x="78" y="54"/>
                  </a:lnTo>
                  <a:lnTo>
                    <a:pt x="76" y="52"/>
                  </a:lnTo>
                  <a:lnTo>
                    <a:pt x="72" y="48"/>
                  </a:lnTo>
                  <a:lnTo>
                    <a:pt x="72" y="48"/>
                  </a:lnTo>
                  <a:lnTo>
                    <a:pt x="68" y="44"/>
                  </a:lnTo>
                  <a:lnTo>
                    <a:pt x="68" y="44"/>
                  </a:lnTo>
                  <a:lnTo>
                    <a:pt x="62" y="40"/>
                  </a:lnTo>
                  <a:lnTo>
                    <a:pt x="62" y="40"/>
                  </a:lnTo>
                  <a:lnTo>
                    <a:pt x="58" y="34"/>
                  </a:lnTo>
                  <a:lnTo>
                    <a:pt x="58" y="34"/>
                  </a:lnTo>
                  <a:lnTo>
                    <a:pt x="54" y="30"/>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7" name="Freeform 19"/>
            <p:cNvSpPr>
              <a:spLocks noEditPoints="1"/>
            </p:cNvSpPr>
            <p:nvPr userDrawn="1"/>
          </p:nvSpPr>
          <p:spPr bwMode="auto">
            <a:xfrm>
              <a:off x="3311" y="1728"/>
              <a:ext cx="108" cy="110"/>
            </a:xfrm>
            <a:custGeom>
              <a:avLst/>
              <a:gdLst>
                <a:gd name="T0" fmla="*/ 104 w 108"/>
                <a:gd name="T1" fmla="*/ 38 h 110"/>
                <a:gd name="T2" fmla="*/ 106 w 108"/>
                <a:gd name="T3" fmla="*/ 40 h 110"/>
                <a:gd name="T4" fmla="*/ 106 w 108"/>
                <a:gd name="T5" fmla="*/ 46 h 110"/>
                <a:gd name="T6" fmla="*/ 104 w 108"/>
                <a:gd name="T7" fmla="*/ 50 h 110"/>
                <a:gd name="T8" fmla="*/ 98 w 108"/>
                <a:gd name="T9" fmla="*/ 58 h 110"/>
                <a:gd name="T10" fmla="*/ 88 w 108"/>
                <a:gd name="T11" fmla="*/ 76 h 110"/>
                <a:gd name="T12" fmla="*/ 60 w 108"/>
                <a:gd name="T13" fmla="*/ 100 h 110"/>
                <a:gd name="T14" fmla="*/ 52 w 108"/>
                <a:gd name="T15" fmla="*/ 104 h 110"/>
                <a:gd name="T16" fmla="*/ 50 w 108"/>
                <a:gd name="T17" fmla="*/ 108 h 110"/>
                <a:gd name="T18" fmla="*/ 48 w 108"/>
                <a:gd name="T19" fmla="*/ 110 h 110"/>
                <a:gd name="T20" fmla="*/ 42 w 108"/>
                <a:gd name="T21" fmla="*/ 108 h 110"/>
                <a:gd name="T22" fmla="*/ 30 w 108"/>
                <a:gd name="T23" fmla="*/ 98 h 110"/>
                <a:gd name="T24" fmla="*/ 24 w 108"/>
                <a:gd name="T25" fmla="*/ 94 h 110"/>
                <a:gd name="T26" fmla="*/ 20 w 108"/>
                <a:gd name="T27" fmla="*/ 86 h 110"/>
                <a:gd name="T28" fmla="*/ 16 w 108"/>
                <a:gd name="T29" fmla="*/ 82 h 110"/>
                <a:gd name="T30" fmla="*/ 12 w 108"/>
                <a:gd name="T31" fmla="*/ 78 h 110"/>
                <a:gd name="T32" fmla="*/ 8 w 108"/>
                <a:gd name="T33" fmla="*/ 76 h 110"/>
                <a:gd name="T34" fmla="*/ 6 w 108"/>
                <a:gd name="T35" fmla="*/ 74 h 110"/>
                <a:gd name="T36" fmla="*/ 2 w 108"/>
                <a:gd name="T37" fmla="*/ 66 h 110"/>
                <a:gd name="T38" fmla="*/ 0 w 108"/>
                <a:gd name="T39" fmla="*/ 60 h 110"/>
                <a:gd name="T40" fmla="*/ 2 w 108"/>
                <a:gd name="T41" fmla="*/ 54 h 110"/>
                <a:gd name="T42" fmla="*/ 4 w 108"/>
                <a:gd name="T43" fmla="*/ 50 h 110"/>
                <a:gd name="T44" fmla="*/ 12 w 108"/>
                <a:gd name="T45" fmla="*/ 40 h 110"/>
                <a:gd name="T46" fmla="*/ 22 w 108"/>
                <a:gd name="T47" fmla="*/ 28 h 110"/>
                <a:gd name="T48" fmla="*/ 32 w 108"/>
                <a:gd name="T49" fmla="*/ 16 h 110"/>
                <a:gd name="T50" fmla="*/ 44 w 108"/>
                <a:gd name="T51" fmla="*/ 2 h 110"/>
                <a:gd name="T52" fmla="*/ 48 w 108"/>
                <a:gd name="T53" fmla="*/ 0 h 110"/>
                <a:gd name="T54" fmla="*/ 58 w 108"/>
                <a:gd name="T55" fmla="*/ 4 h 110"/>
                <a:gd name="T56" fmla="*/ 66 w 108"/>
                <a:gd name="T57" fmla="*/ 12 h 110"/>
                <a:gd name="T58" fmla="*/ 70 w 108"/>
                <a:gd name="T59" fmla="*/ 16 h 110"/>
                <a:gd name="T60" fmla="*/ 74 w 108"/>
                <a:gd name="T61" fmla="*/ 18 h 110"/>
                <a:gd name="T62" fmla="*/ 76 w 108"/>
                <a:gd name="T63" fmla="*/ 20 h 110"/>
                <a:gd name="T64" fmla="*/ 82 w 108"/>
                <a:gd name="T65" fmla="*/ 26 h 110"/>
                <a:gd name="T66" fmla="*/ 94 w 108"/>
                <a:gd name="T67" fmla="*/ 32 h 110"/>
                <a:gd name="T68" fmla="*/ 100 w 108"/>
                <a:gd name="T69" fmla="*/ 36 h 110"/>
                <a:gd name="T70" fmla="*/ 104 w 108"/>
                <a:gd name="T71" fmla="*/ 38 h 110"/>
                <a:gd name="T72" fmla="*/ 54 w 108"/>
                <a:gd name="T73" fmla="*/ 30 h 110"/>
                <a:gd name="T74" fmla="*/ 50 w 108"/>
                <a:gd name="T75" fmla="*/ 26 h 110"/>
                <a:gd name="T76" fmla="*/ 42 w 108"/>
                <a:gd name="T77" fmla="*/ 34 h 110"/>
                <a:gd name="T78" fmla="*/ 34 w 108"/>
                <a:gd name="T79" fmla="*/ 42 h 110"/>
                <a:gd name="T80" fmla="*/ 30 w 108"/>
                <a:gd name="T81" fmla="*/ 48 h 110"/>
                <a:gd name="T82" fmla="*/ 22 w 108"/>
                <a:gd name="T83" fmla="*/ 56 h 110"/>
                <a:gd name="T84" fmla="*/ 22 w 108"/>
                <a:gd name="T85" fmla="*/ 60 h 110"/>
                <a:gd name="T86" fmla="*/ 28 w 108"/>
                <a:gd name="T87" fmla="*/ 66 h 110"/>
                <a:gd name="T88" fmla="*/ 32 w 108"/>
                <a:gd name="T89" fmla="*/ 70 h 110"/>
                <a:gd name="T90" fmla="*/ 34 w 108"/>
                <a:gd name="T91" fmla="*/ 74 h 110"/>
                <a:gd name="T92" fmla="*/ 40 w 108"/>
                <a:gd name="T93" fmla="*/ 78 h 110"/>
                <a:gd name="T94" fmla="*/ 48 w 108"/>
                <a:gd name="T95" fmla="*/ 86 h 110"/>
                <a:gd name="T96" fmla="*/ 52 w 108"/>
                <a:gd name="T97" fmla="*/ 86 h 110"/>
                <a:gd name="T98" fmla="*/ 54 w 108"/>
                <a:gd name="T99" fmla="*/ 84 h 110"/>
                <a:gd name="T100" fmla="*/ 62 w 108"/>
                <a:gd name="T101" fmla="*/ 72 h 110"/>
                <a:gd name="T102" fmla="*/ 68 w 108"/>
                <a:gd name="T103" fmla="*/ 66 h 110"/>
                <a:gd name="T104" fmla="*/ 72 w 108"/>
                <a:gd name="T105" fmla="*/ 62 h 110"/>
                <a:gd name="T106" fmla="*/ 76 w 108"/>
                <a:gd name="T107" fmla="*/ 58 h 110"/>
                <a:gd name="T108" fmla="*/ 80 w 108"/>
                <a:gd name="T109" fmla="*/ 54 h 110"/>
                <a:gd name="T110" fmla="*/ 78 w 108"/>
                <a:gd name="T111" fmla="*/ 50 h 110"/>
                <a:gd name="T112" fmla="*/ 74 w 108"/>
                <a:gd name="T113" fmla="*/ 50 h 110"/>
                <a:gd name="T114" fmla="*/ 66 w 108"/>
                <a:gd name="T115" fmla="*/ 46 h 110"/>
                <a:gd name="T116" fmla="*/ 54 w 108"/>
                <a:gd name="T1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10">
                  <a:moveTo>
                    <a:pt x="104" y="38"/>
                  </a:moveTo>
                  <a:lnTo>
                    <a:pt x="104" y="38"/>
                  </a:lnTo>
                  <a:lnTo>
                    <a:pt x="106" y="40"/>
                  </a:lnTo>
                  <a:lnTo>
                    <a:pt x="106" y="40"/>
                  </a:lnTo>
                  <a:lnTo>
                    <a:pt x="108" y="44"/>
                  </a:lnTo>
                  <a:lnTo>
                    <a:pt x="106" y="46"/>
                  </a:lnTo>
                  <a:lnTo>
                    <a:pt x="104" y="50"/>
                  </a:lnTo>
                  <a:lnTo>
                    <a:pt x="104" y="50"/>
                  </a:lnTo>
                  <a:lnTo>
                    <a:pt x="98" y="58"/>
                  </a:lnTo>
                  <a:lnTo>
                    <a:pt x="98" y="58"/>
                  </a:lnTo>
                  <a:lnTo>
                    <a:pt x="88" y="76"/>
                  </a:lnTo>
                  <a:lnTo>
                    <a:pt x="88" y="76"/>
                  </a:lnTo>
                  <a:lnTo>
                    <a:pt x="76" y="90"/>
                  </a:lnTo>
                  <a:lnTo>
                    <a:pt x="60" y="100"/>
                  </a:lnTo>
                  <a:lnTo>
                    <a:pt x="60" y="100"/>
                  </a:lnTo>
                  <a:lnTo>
                    <a:pt x="52" y="104"/>
                  </a:lnTo>
                  <a:lnTo>
                    <a:pt x="52" y="104"/>
                  </a:lnTo>
                  <a:lnTo>
                    <a:pt x="50" y="108"/>
                  </a:lnTo>
                  <a:lnTo>
                    <a:pt x="48" y="110"/>
                  </a:lnTo>
                  <a:lnTo>
                    <a:pt x="48" y="110"/>
                  </a:lnTo>
                  <a:lnTo>
                    <a:pt x="42" y="108"/>
                  </a:lnTo>
                  <a:lnTo>
                    <a:pt x="42" y="108"/>
                  </a:lnTo>
                  <a:lnTo>
                    <a:pt x="34" y="104"/>
                  </a:lnTo>
                  <a:lnTo>
                    <a:pt x="30" y="98"/>
                  </a:lnTo>
                  <a:lnTo>
                    <a:pt x="30" y="98"/>
                  </a:lnTo>
                  <a:lnTo>
                    <a:pt x="24" y="94"/>
                  </a:lnTo>
                  <a:lnTo>
                    <a:pt x="24" y="94"/>
                  </a:lnTo>
                  <a:lnTo>
                    <a:pt x="20" y="86"/>
                  </a:lnTo>
                  <a:lnTo>
                    <a:pt x="20" y="86"/>
                  </a:lnTo>
                  <a:lnTo>
                    <a:pt x="16" y="82"/>
                  </a:lnTo>
                  <a:lnTo>
                    <a:pt x="12" y="78"/>
                  </a:lnTo>
                  <a:lnTo>
                    <a:pt x="12" y="78"/>
                  </a:lnTo>
                  <a:lnTo>
                    <a:pt x="8" y="76"/>
                  </a:lnTo>
                  <a:lnTo>
                    <a:pt x="8" y="76"/>
                  </a:lnTo>
                  <a:lnTo>
                    <a:pt x="6" y="74"/>
                  </a:lnTo>
                  <a:lnTo>
                    <a:pt x="6" y="74"/>
                  </a:lnTo>
                  <a:lnTo>
                    <a:pt x="2" y="66"/>
                  </a:lnTo>
                  <a:lnTo>
                    <a:pt x="2" y="66"/>
                  </a:lnTo>
                  <a:lnTo>
                    <a:pt x="0" y="62"/>
                  </a:lnTo>
                  <a:lnTo>
                    <a:pt x="0" y="60"/>
                  </a:lnTo>
                  <a:lnTo>
                    <a:pt x="0" y="60"/>
                  </a:lnTo>
                  <a:lnTo>
                    <a:pt x="2" y="54"/>
                  </a:lnTo>
                  <a:lnTo>
                    <a:pt x="4" y="50"/>
                  </a:lnTo>
                  <a:lnTo>
                    <a:pt x="4" y="50"/>
                  </a:lnTo>
                  <a:lnTo>
                    <a:pt x="12" y="40"/>
                  </a:lnTo>
                  <a:lnTo>
                    <a:pt x="12" y="40"/>
                  </a:lnTo>
                  <a:lnTo>
                    <a:pt x="22" y="28"/>
                  </a:lnTo>
                  <a:lnTo>
                    <a:pt x="22" y="28"/>
                  </a:lnTo>
                  <a:lnTo>
                    <a:pt x="32" y="16"/>
                  </a:lnTo>
                  <a:lnTo>
                    <a:pt x="32" y="16"/>
                  </a:lnTo>
                  <a:lnTo>
                    <a:pt x="36" y="8"/>
                  </a:lnTo>
                  <a:lnTo>
                    <a:pt x="44" y="2"/>
                  </a:lnTo>
                  <a:lnTo>
                    <a:pt x="44" y="2"/>
                  </a:lnTo>
                  <a:lnTo>
                    <a:pt x="48" y="0"/>
                  </a:lnTo>
                  <a:lnTo>
                    <a:pt x="50" y="0"/>
                  </a:lnTo>
                  <a:lnTo>
                    <a:pt x="58" y="4"/>
                  </a:lnTo>
                  <a:lnTo>
                    <a:pt x="58" y="4"/>
                  </a:lnTo>
                  <a:lnTo>
                    <a:pt x="66" y="12"/>
                  </a:lnTo>
                  <a:lnTo>
                    <a:pt x="66" y="12"/>
                  </a:lnTo>
                  <a:lnTo>
                    <a:pt x="70" y="16"/>
                  </a:lnTo>
                  <a:lnTo>
                    <a:pt x="70" y="16"/>
                  </a:lnTo>
                  <a:lnTo>
                    <a:pt x="74" y="18"/>
                  </a:lnTo>
                  <a:lnTo>
                    <a:pt x="76" y="20"/>
                  </a:lnTo>
                  <a:lnTo>
                    <a:pt x="76" y="20"/>
                  </a:lnTo>
                  <a:lnTo>
                    <a:pt x="82" y="26"/>
                  </a:lnTo>
                  <a:lnTo>
                    <a:pt x="82" y="26"/>
                  </a:lnTo>
                  <a:lnTo>
                    <a:pt x="88" y="30"/>
                  </a:lnTo>
                  <a:lnTo>
                    <a:pt x="94" y="32"/>
                  </a:lnTo>
                  <a:lnTo>
                    <a:pt x="94" y="32"/>
                  </a:lnTo>
                  <a:lnTo>
                    <a:pt x="100" y="36"/>
                  </a:lnTo>
                  <a:lnTo>
                    <a:pt x="104" y="38"/>
                  </a:lnTo>
                  <a:lnTo>
                    <a:pt x="104" y="38"/>
                  </a:lnTo>
                  <a:close/>
                  <a:moveTo>
                    <a:pt x="54" y="30"/>
                  </a:moveTo>
                  <a:lnTo>
                    <a:pt x="54" y="30"/>
                  </a:lnTo>
                  <a:lnTo>
                    <a:pt x="50" y="26"/>
                  </a:lnTo>
                  <a:lnTo>
                    <a:pt x="50" y="26"/>
                  </a:lnTo>
                  <a:lnTo>
                    <a:pt x="46" y="30"/>
                  </a:lnTo>
                  <a:lnTo>
                    <a:pt x="42" y="34"/>
                  </a:lnTo>
                  <a:lnTo>
                    <a:pt x="42" y="34"/>
                  </a:lnTo>
                  <a:lnTo>
                    <a:pt x="34" y="42"/>
                  </a:lnTo>
                  <a:lnTo>
                    <a:pt x="34" y="42"/>
                  </a:lnTo>
                  <a:lnTo>
                    <a:pt x="30" y="48"/>
                  </a:lnTo>
                  <a:lnTo>
                    <a:pt x="30" y="48"/>
                  </a:lnTo>
                  <a:lnTo>
                    <a:pt x="22" y="56"/>
                  </a:lnTo>
                  <a:lnTo>
                    <a:pt x="22" y="56"/>
                  </a:lnTo>
                  <a:lnTo>
                    <a:pt x="22" y="60"/>
                  </a:lnTo>
                  <a:lnTo>
                    <a:pt x="24" y="62"/>
                  </a:lnTo>
                  <a:lnTo>
                    <a:pt x="28" y="66"/>
                  </a:lnTo>
                  <a:lnTo>
                    <a:pt x="28" y="66"/>
                  </a:lnTo>
                  <a:lnTo>
                    <a:pt x="32" y="70"/>
                  </a:lnTo>
                  <a:lnTo>
                    <a:pt x="34" y="74"/>
                  </a:lnTo>
                  <a:lnTo>
                    <a:pt x="34" y="74"/>
                  </a:lnTo>
                  <a:lnTo>
                    <a:pt x="38" y="78"/>
                  </a:lnTo>
                  <a:lnTo>
                    <a:pt x="40" y="78"/>
                  </a:lnTo>
                  <a:lnTo>
                    <a:pt x="40" y="78"/>
                  </a:lnTo>
                  <a:lnTo>
                    <a:pt x="48" y="86"/>
                  </a:lnTo>
                  <a:lnTo>
                    <a:pt x="48" y="86"/>
                  </a:lnTo>
                  <a:lnTo>
                    <a:pt x="52" y="86"/>
                  </a:lnTo>
                  <a:lnTo>
                    <a:pt x="54" y="84"/>
                  </a:lnTo>
                  <a:lnTo>
                    <a:pt x="54" y="84"/>
                  </a:lnTo>
                  <a:lnTo>
                    <a:pt x="62" y="72"/>
                  </a:lnTo>
                  <a:lnTo>
                    <a:pt x="62" y="72"/>
                  </a:lnTo>
                  <a:lnTo>
                    <a:pt x="68" y="66"/>
                  </a:lnTo>
                  <a:lnTo>
                    <a:pt x="68" y="66"/>
                  </a:lnTo>
                  <a:lnTo>
                    <a:pt x="72" y="62"/>
                  </a:lnTo>
                  <a:lnTo>
                    <a:pt x="72" y="62"/>
                  </a:lnTo>
                  <a:lnTo>
                    <a:pt x="76" y="58"/>
                  </a:lnTo>
                  <a:lnTo>
                    <a:pt x="76" y="58"/>
                  </a:lnTo>
                  <a:lnTo>
                    <a:pt x="80" y="54"/>
                  </a:lnTo>
                  <a:lnTo>
                    <a:pt x="80" y="54"/>
                  </a:lnTo>
                  <a:lnTo>
                    <a:pt x="80" y="52"/>
                  </a:lnTo>
                  <a:lnTo>
                    <a:pt x="78" y="50"/>
                  </a:lnTo>
                  <a:lnTo>
                    <a:pt x="74" y="50"/>
                  </a:lnTo>
                  <a:lnTo>
                    <a:pt x="74" y="50"/>
                  </a:lnTo>
                  <a:lnTo>
                    <a:pt x="68" y="48"/>
                  </a:lnTo>
                  <a:lnTo>
                    <a:pt x="66" y="46"/>
                  </a:lnTo>
                  <a:lnTo>
                    <a:pt x="66" y="46"/>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8" name="Freeform 20"/>
            <p:cNvSpPr>
              <a:spLocks/>
            </p:cNvSpPr>
            <p:nvPr userDrawn="1"/>
          </p:nvSpPr>
          <p:spPr bwMode="auto">
            <a:xfrm>
              <a:off x="3313" y="1860"/>
              <a:ext cx="104" cy="108"/>
            </a:xfrm>
            <a:custGeom>
              <a:avLst/>
              <a:gdLst>
                <a:gd name="T0" fmla="*/ 90 w 104"/>
                <a:gd name="T1" fmla="*/ 32 h 108"/>
                <a:gd name="T2" fmla="*/ 104 w 104"/>
                <a:gd name="T3" fmla="*/ 50 h 108"/>
                <a:gd name="T4" fmla="*/ 104 w 104"/>
                <a:gd name="T5" fmla="*/ 56 h 108"/>
                <a:gd name="T6" fmla="*/ 100 w 104"/>
                <a:gd name="T7" fmla="*/ 60 h 108"/>
                <a:gd name="T8" fmla="*/ 92 w 104"/>
                <a:gd name="T9" fmla="*/ 68 h 108"/>
                <a:gd name="T10" fmla="*/ 88 w 104"/>
                <a:gd name="T11" fmla="*/ 72 h 108"/>
                <a:gd name="T12" fmla="*/ 84 w 104"/>
                <a:gd name="T13" fmla="*/ 74 h 108"/>
                <a:gd name="T14" fmla="*/ 72 w 104"/>
                <a:gd name="T15" fmla="*/ 88 h 108"/>
                <a:gd name="T16" fmla="*/ 66 w 104"/>
                <a:gd name="T17" fmla="*/ 96 h 108"/>
                <a:gd name="T18" fmla="*/ 64 w 104"/>
                <a:gd name="T19" fmla="*/ 100 h 108"/>
                <a:gd name="T20" fmla="*/ 60 w 104"/>
                <a:gd name="T21" fmla="*/ 102 h 108"/>
                <a:gd name="T22" fmla="*/ 54 w 104"/>
                <a:gd name="T23" fmla="*/ 108 h 108"/>
                <a:gd name="T24" fmla="*/ 50 w 104"/>
                <a:gd name="T25" fmla="*/ 108 h 108"/>
                <a:gd name="T26" fmla="*/ 48 w 104"/>
                <a:gd name="T27" fmla="*/ 104 h 108"/>
                <a:gd name="T28" fmla="*/ 34 w 104"/>
                <a:gd name="T29" fmla="*/ 94 h 108"/>
                <a:gd name="T30" fmla="*/ 26 w 104"/>
                <a:gd name="T31" fmla="*/ 86 h 108"/>
                <a:gd name="T32" fmla="*/ 14 w 104"/>
                <a:gd name="T33" fmla="*/ 76 h 108"/>
                <a:gd name="T34" fmla="*/ 10 w 104"/>
                <a:gd name="T35" fmla="*/ 68 h 108"/>
                <a:gd name="T36" fmla="*/ 8 w 104"/>
                <a:gd name="T37" fmla="*/ 64 h 108"/>
                <a:gd name="T38" fmla="*/ 4 w 104"/>
                <a:gd name="T39" fmla="*/ 62 h 108"/>
                <a:gd name="T40" fmla="*/ 0 w 104"/>
                <a:gd name="T41" fmla="*/ 56 h 108"/>
                <a:gd name="T42" fmla="*/ 2 w 104"/>
                <a:gd name="T43" fmla="*/ 52 h 108"/>
                <a:gd name="T44" fmla="*/ 6 w 104"/>
                <a:gd name="T45" fmla="*/ 46 h 108"/>
                <a:gd name="T46" fmla="*/ 8 w 104"/>
                <a:gd name="T47" fmla="*/ 40 h 108"/>
                <a:gd name="T48" fmla="*/ 14 w 104"/>
                <a:gd name="T49" fmla="*/ 32 h 108"/>
                <a:gd name="T50" fmla="*/ 32 w 104"/>
                <a:gd name="T51" fmla="*/ 10 h 108"/>
                <a:gd name="T52" fmla="*/ 44 w 104"/>
                <a:gd name="T53" fmla="*/ 0 h 108"/>
                <a:gd name="T54" fmla="*/ 48 w 104"/>
                <a:gd name="T55" fmla="*/ 0 h 108"/>
                <a:gd name="T56" fmla="*/ 52 w 104"/>
                <a:gd name="T57" fmla="*/ 2 h 108"/>
                <a:gd name="T58" fmla="*/ 58 w 104"/>
                <a:gd name="T59" fmla="*/ 6 h 108"/>
                <a:gd name="T60" fmla="*/ 70 w 104"/>
                <a:gd name="T61" fmla="*/ 18 h 108"/>
                <a:gd name="T62" fmla="*/ 84 w 104"/>
                <a:gd name="T63" fmla="*/ 28 h 108"/>
                <a:gd name="T64" fmla="*/ 90 w 104"/>
                <a:gd name="T65"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8">
                  <a:moveTo>
                    <a:pt x="90" y="32"/>
                  </a:moveTo>
                  <a:lnTo>
                    <a:pt x="90" y="32"/>
                  </a:lnTo>
                  <a:lnTo>
                    <a:pt x="100" y="44"/>
                  </a:lnTo>
                  <a:lnTo>
                    <a:pt x="104" y="50"/>
                  </a:lnTo>
                  <a:lnTo>
                    <a:pt x="104" y="54"/>
                  </a:lnTo>
                  <a:lnTo>
                    <a:pt x="104" y="56"/>
                  </a:lnTo>
                  <a:lnTo>
                    <a:pt x="104" y="56"/>
                  </a:lnTo>
                  <a:lnTo>
                    <a:pt x="100" y="60"/>
                  </a:lnTo>
                  <a:lnTo>
                    <a:pt x="100" y="60"/>
                  </a:lnTo>
                  <a:lnTo>
                    <a:pt x="92" y="68"/>
                  </a:lnTo>
                  <a:lnTo>
                    <a:pt x="92" y="68"/>
                  </a:lnTo>
                  <a:lnTo>
                    <a:pt x="88" y="72"/>
                  </a:lnTo>
                  <a:lnTo>
                    <a:pt x="88" y="72"/>
                  </a:lnTo>
                  <a:lnTo>
                    <a:pt x="84" y="74"/>
                  </a:lnTo>
                  <a:lnTo>
                    <a:pt x="84" y="74"/>
                  </a:lnTo>
                  <a:lnTo>
                    <a:pt x="72" y="88"/>
                  </a:lnTo>
                  <a:lnTo>
                    <a:pt x="72" y="88"/>
                  </a:lnTo>
                  <a:lnTo>
                    <a:pt x="66" y="96"/>
                  </a:lnTo>
                  <a:lnTo>
                    <a:pt x="66" y="96"/>
                  </a:lnTo>
                  <a:lnTo>
                    <a:pt x="64" y="100"/>
                  </a:lnTo>
                  <a:lnTo>
                    <a:pt x="60" y="102"/>
                  </a:lnTo>
                  <a:lnTo>
                    <a:pt x="60" y="102"/>
                  </a:lnTo>
                  <a:lnTo>
                    <a:pt x="56" y="106"/>
                  </a:lnTo>
                  <a:lnTo>
                    <a:pt x="54" y="108"/>
                  </a:lnTo>
                  <a:lnTo>
                    <a:pt x="50" y="108"/>
                  </a:lnTo>
                  <a:lnTo>
                    <a:pt x="50" y="108"/>
                  </a:lnTo>
                  <a:lnTo>
                    <a:pt x="48" y="104"/>
                  </a:lnTo>
                  <a:lnTo>
                    <a:pt x="48" y="104"/>
                  </a:lnTo>
                  <a:lnTo>
                    <a:pt x="34" y="94"/>
                  </a:lnTo>
                  <a:lnTo>
                    <a:pt x="34" y="94"/>
                  </a:lnTo>
                  <a:lnTo>
                    <a:pt x="26" y="86"/>
                  </a:lnTo>
                  <a:lnTo>
                    <a:pt x="26" y="86"/>
                  </a:lnTo>
                  <a:lnTo>
                    <a:pt x="20" y="80"/>
                  </a:lnTo>
                  <a:lnTo>
                    <a:pt x="14" y="76"/>
                  </a:lnTo>
                  <a:lnTo>
                    <a:pt x="14" y="76"/>
                  </a:lnTo>
                  <a:lnTo>
                    <a:pt x="10" y="68"/>
                  </a:lnTo>
                  <a:lnTo>
                    <a:pt x="10" y="68"/>
                  </a:lnTo>
                  <a:lnTo>
                    <a:pt x="8" y="64"/>
                  </a:lnTo>
                  <a:lnTo>
                    <a:pt x="4" y="62"/>
                  </a:lnTo>
                  <a:lnTo>
                    <a:pt x="4" y="62"/>
                  </a:lnTo>
                  <a:lnTo>
                    <a:pt x="0" y="56"/>
                  </a:lnTo>
                  <a:lnTo>
                    <a:pt x="0" y="56"/>
                  </a:lnTo>
                  <a:lnTo>
                    <a:pt x="0" y="54"/>
                  </a:lnTo>
                  <a:lnTo>
                    <a:pt x="2" y="52"/>
                  </a:lnTo>
                  <a:lnTo>
                    <a:pt x="2" y="52"/>
                  </a:lnTo>
                  <a:lnTo>
                    <a:pt x="6" y="46"/>
                  </a:lnTo>
                  <a:lnTo>
                    <a:pt x="8" y="40"/>
                  </a:lnTo>
                  <a:lnTo>
                    <a:pt x="8" y="40"/>
                  </a:lnTo>
                  <a:lnTo>
                    <a:pt x="14" y="32"/>
                  </a:lnTo>
                  <a:lnTo>
                    <a:pt x="14" y="32"/>
                  </a:lnTo>
                  <a:lnTo>
                    <a:pt x="32" y="10"/>
                  </a:lnTo>
                  <a:lnTo>
                    <a:pt x="32" y="10"/>
                  </a:lnTo>
                  <a:lnTo>
                    <a:pt x="40" y="2"/>
                  </a:lnTo>
                  <a:lnTo>
                    <a:pt x="44" y="0"/>
                  </a:lnTo>
                  <a:lnTo>
                    <a:pt x="48" y="0"/>
                  </a:lnTo>
                  <a:lnTo>
                    <a:pt x="48" y="0"/>
                  </a:lnTo>
                  <a:lnTo>
                    <a:pt x="52" y="2"/>
                  </a:lnTo>
                  <a:lnTo>
                    <a:pt x="52" y="2"/>
                  </a:lnTo>
                  <a:lnTo>
                    <a:pt x="58" y="6"/>
                  </a:lnTo>
                  <a:lnTo>
                    <a:pt x="58" y="6"/>
                  </a:lnTo>
                  <a:lnTo>
                    <a:pt x="70" y="18"/>
                  </a:lnTo>
                  <a:lnTo>
                    <a:pt x="70" y="18"/>
                  </a:lnTo>
                  <a:lnTo>
                    <a:pt x="76" y="24"/>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9" name="Freeform 21"/>
            <p:cNvSpPr>
              <a:spLocks/>
            </p:cNvSpPr>
            <p:nvPr userDrawn="1"/>
          </p:nvSpPr>
          <p:spPr bwMode="auto">
            <a:xfrm>
              <a:off x="3317" y="1594"/>
              <a:ext cx="104" cy="116"/>
            </a:xfrm>
            <a:custGeom>
              <a:avLst/>
              <a:gdLst>
                <a:gd name="T0" fmla="*/ 100 w 104"/>
                <a:gd name="T1" fmla="*/ 44 h 116"/>
                <a:gd name="T2" fmla="*/ 102 w 104"/>
                <a:gd name="T3" fmla="*/ 46 h 116"/>
                <a:gd name="T4" fmla="*/ 104 w 104"/>
                <a:gd name="T5" fmla="*/ 52 h 116"/>
                <a:gd name="T6" fmla="*/ 104 w 104"/>
                <a:gd name="T7" fmla="*/ 58 h 116"/>
                <a:gd name="T8" fmla="*/ 102 w 104"/>
                <a:gd name="T9" fmla="*/ 66 h 116"/>
                <a:gd name="T10" fmla="*/ 96 w 104"/>
                <a:gd name="T11" fmla="*/ 72 h 116"/>
                <a:gd name="T12" fmla="*/ 90 w 104"/>
                <a:gd name="T13" fmla="*/ 80 h 116"/>
                <a:gd name="T14" fmla="*/ 88 w 104"/>
                <a:gd name="T15" fmla="*/ 82 h 116"/>
                <a:gd name="T16" fmla="*/ 84 w 104"/>
                <a:gd name="T17" fmla="*/ 86 h 116"/>
                <a:gd name="T18" fmla="*/ 78 w 104"/>
                <a:gd name="T19" fmla="*/ 94 h 116"/>
                <a:gd name="T20" fmla="*/ 68 w 104"/>
                <a:gd name="T21" fmla="*/ 104 h 116"/>
                <a:gd name="T22" fmla="*/ 64 w 104"/>
                <a:gd name="T23" fmla="*/ 108 h 116"/>
                <a:gd name="T24" fmla="*/ 60 w 104"/>
                <a:gd name="T25" fmla="*/ 110 h 116"/>
                <a:gd name="T26" fmla="*/ 54 w 104"/>
                <a:gd name="T27" fmla="*/ 116 h 116"/>
                <a:gd name="T28" fmla="*/ 50 w 104"/>
                <a:gd name="T29" fmla="*/ 116 h 116"/>
                <a:gd name="T30" fmla="*/ 42 w 104"/>
                <a:gd name="T31" fmla="*/ 110 h 116"/>
                <a:gd name="T32" fmla="*/ 32 w 104"/>
                <a:gd name="T33" fmla="*/ 100 h 116"/>
                <a:gd name="T34" fmla="*/ 28 w 104"/>
                <a:gd name="T35" fmla="*/ 94 h 116"/>
                <a:gd name="T36" fmla="*/ 22 w 104"/>
                <a:gd name="T37" fmla="*/ 88 h 116"/>
                <a:gd name="T38" fmla="*/ 18 w 104"/>
                <a:gd name="T39" fmla="*/ 86 h 116"/>
                <a:gd name="T40" fmla="*/ 12 w 104"/>
                <a:gd name="T41" fmla="*/ 80 h 116"/>
                <a:gd name="T42" fmla="*/ 2 w 104"/>
                <a:gd name="T43" fmla="*/ 70 h 116"/>
                <a:gd name="T44" fmla="*/ 0 w 104"/>
                <a:gd name="T45" fmla="*/ 68 h 116"/>
                <a:gd name="T46" fmla="*/ 2 w 104"/>
                <a:gd name="T47" fmla="*/ 60 h 116"/>
                <a:gd name="T48" fmla="*/ 0 w 104"/>
                <a:gd name="T49" fmla="*/ 56 h 116"/>
                <a:gd name="T50" fmla="*/ 2 w 104"/>
                <a:gd name="T51" fmla="*/ 50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0 h 116"/>
                <a:gd name="T72" fmla="*/ 68 w 104"/>
                <a:gd name="T73" fmla="*/ 12 h 116"/>
                <a:gd name="T74" fmla="*/ 74 w 104"/>
                <a:gd name="T75" fmla="*/ 20 h 116"/>
                <a:gd name="T76" fmla="*/ 82 w 104"/>
                <a:gd name="T77" fmla="*/ 28 h 116"/>
                <a:gd name="T78" fmla="*/ 90 w 104"/>
                <a:gd name="T79" fmla="*/ 34 h 116"/>
                <a:gd name="T80" fmla="*/ 96 w 104"/>
                <a:gd name="T81" fmla="*/ 42 h 116"/>
                <a:gd name="T82" fmla="*/ 100 w 104"/>
                <a:gd name="T83"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4"/>
                  </a:moveTo>
                  <a:lnTo>
                    <a:pt x="100" y="44"/>
                  </a:lnTo>
                  <a:lnTo>
                    <a:pt x="102" y="46"/>
                  </a:lnTo>
                  <a:lnTo>
                    <a:pt x="102" y="46"/>
                  </a:lnTo>
                  <a:lnTo>
                    <a:pt x="104" y="52"/>
                  </a:lnTo>
                  <a:lnTo>
                    <a:pt x="104" y="52"/>
                  </a:lnTo>
                  <a:lnTo>
                    <a:pt x="104" y="56"/>
                  </a:lnTo>
                  <a:lnTo>
                    <a:pt x="104" y="58"/>
                  </a:lnTo>
                  <a:lnTo>
                    <a:pt x="104" y="58"/>
                  </a:lnTo>
                  <a:lnTo>
                    <a:pt x="102" y="66"/>
                  </a:lnTo>
                  <a:lnTo>
                    <a:pt x="96" y="72"/>
                  </a:lnTo>
                  <a:lnTo>
                    <a:pt x="96" y="72"/>
                  </a:lnTo>
                  <a:lnTo>
                    <a:pt x="94" y="76"/>
                  </a:lnTo>
                  <a:lnTo>
                    <a:pt x="90" y="80"/>
                  </a:lnTo>
                  <a:lnTo>
                    <a:pt x="90" y="80"/>
                  </a:lnTo>
                  <a:lnTo>
                    <a:pt x="88" y="82"/>
                  </a:lnTo>
                  <a:lnTo>
                    <a:pt x="88" y="82"/>
                  </a:lnTo>
                  <a:lnTo>
                    <a:pt x="84" y="86"/>
                  </a:lnTo>
                  <a:lnTo>
                    <a:pt x="84" y="86"/>
                  </a:lnTo>
                  <a:lnTo>
                    <a:pt x="78" y="94"/>
                  </a:lnTo>
                  <a:lnTo>
                    <a:pt x="78" y="94"/>
                  </a:lnTo>
                  <a:lnTo>
                    <a:pt x="68" y="104"/>
                  </a:lnTo>
                  <a:lnTo>
                    <a:pt x="68" y="104"/>
                  </a:lnTo>
                  <a:lnTo>
                    <a:pt x="64" y="108"/>
                  </a:lnTo>
                  <a:lnTo>
                    <a:pt x="60" y="110"/>
                  </a:lnTo>
                  <a:lnTo>
                    <a:pt x="60" y="110"/>
                  </a:lnTo>
                  <a:lnTo>
                    <a:pt x="56" y="114"/>
                  </a:lnTo>
                  <a:lnTo>
                    <a:pt x="54" y="116"/>
                  </a:lnTo>
                  <a:lnTo>
                    <a:pt x="50" y="116"/>
                  </a:lnTo>
                  <a:lnTo>
                    <a:pt x="50" y="116"/>
                  </a:lnTo>
                  <a:lnTo>
                    <a:pt x="46" y="114"/>
                  </a:lnTo>
                  <a:lnTo>
                    <a:pt x="42" y="110"/>
                  </a:lnTo>
                  <a:lnTo>
                    <a:pt x="42" y="110"/>
                  </a:lnTo>
                  <a:lnTo>
                    <a:pt x="32" y="100"/>
                  </a:lnTo>
                  <a:lnTo>
                    <a:pt x="32" y="100"/>
                  </a:lnTo>
                  <a:lnTo>
                    <a:pt x="28" y="94"/>
                  </a:lnTo>
                  <a:lnTo>
                    <a:pt x="22" y="88"/>
                  </a:lnTo>
                  <a:lnTo>
                    <a:pt x="22" y="88"/>
                  </a:lnTo>
                  <a:lnTo>
                    <a:pt x="18" y="86"/>
                  </a:lnTo>
                  <a:lnTo>
                    <a:pt x="18" y="86"/>
                  </a:lnTo>
                  <a:lnTo>
                    <a:pt x="12" y="80"/>
                  </a:lnTo>
                  <a:lnTo>
                    <a:pt x="12" y="80"/>
                  </a:lnTo>
                  <a:lnTo>
                    <a:pt x="4" y="74"/>
                  </a:lnTo>
                  <a:lnTo>
                    <a:pt x="2" y="70"/>
                  </a:lnTo>
                  <a:lnTo>
                    <a:pt x="0" y="68"/>
                  </a:lnTo>
                  <a:lnTo>
                    <a:pt x="0" y="68"/>
                  </a:lnTo>
                  <a:lnTo>
                    <a:pt x="2" y="60"/>
                  </a:lnTo>
                  <a:lnTo>
                    <a:pt x="2" y="60"/>
                  </a:lnTo>
                  <a:lnTo>
                    <a:pt x="0" y="56"/>
                  </a:lnTo>
                  <a:lnTo>
                    <a:pt x="0" y="56"/>
                  </a:lnTo>
                  <a:lnTo>
                    <a:pt x="0" y="52"/>
                  </a:lnTo>
                  <a:lnTo>
                    <a:pt x="2" y="50"/>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0"/>
                  </a:lnTo>
                  <a:lnTo>
                    <a:pt x="52" y="0"/>
                  </a:lnTo>
                  <a:lnTo>
                    <a:pt x="56" y="0"/>
                  </a:lnTo>
                  <a:lnTo>
                    <a:pt x="56" y="0"/>
                  </a:lnTo>
                  <a:lnTo>
                    <a:pt x="62" y="6"/>
                  </a:lnTo>
                  <a:lnTo>
                    <a:pt x="68" y="12"/>
                  </a:lnTo>
                  <a:lnTo>
                    <a:pt x="68" y="12"/>
                  </a:lnTo>
                  <a:lnTo>
                    <a:pt x="74" y="20"/>
                  </a:lnTo>
                  <a:lnTo>
                    <a:pt x="82" y="28"/>
                  </a:lnTo>
                  <a:lnTo>
                    <a:pt x="82" y="28"/>
                  </a:lnTo>
                  <a:lnTo>
                    <a:pt x="86" y="30"/>
                  </a:lnTo>
                  <a:lnTo>
                    <a:pt x="90" y="34"/>
                  </a:lnTo>
                  <a:lnTo>
                    <a:pt x="90" y="34"/>
                  </a:lnTo>
                  <a:lnTo>
                    <a:pt x="96" y="42"/>
                  </a:lnTo>
                  <a:lnTo>
                    <a:pt x="96" y="42"/>
                  </a:lnTo>
                  <a:lnTo>
                    <a:pt x="100" y="44"/>
                  </a:lnTo>
                  <a:lnTo>
                    <a:pt x="10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0" name="Freeform 22"/>
            <p:cNvSpPr>
              <a:spLocks noEditPoints="1"/>
            </p:cNvSpPr>
            <p:nvPr userDrawn="1"/>
          </p:nvSpPr>
          <p:spPr bwMode="auto">
            <a:xfrm>
              <a:off x="3317" y="1462"/>
              <a:ext cx="106" cy="116"/>
            </a:xfrm>
            <a:custGeom>
              <a:avLst/>
              <a:gdLst>
                <a:gd name="T0" fmla="*/ 4 w 106"/>
                <a:gd name="T1" fmla="*/ 54 h 116"/>
                <a:gd name="T2" fmla="*/ 16 w 106"/>
                <a:gd name="T3" fmla="*/ 38 h 116"/>
                <a:gd name="T4" fmla="*/ 34 w 106"/>
                <a:gd name="T5" fmla="*/ 18 h 116"/>
                <a:gd name="T6" fmla="*/ 40 w 106"/>
                <a:gd name="T7" fmla="*/ 10 h 116"/>
                <a:gd name="T8" fmla="*/ 44 w 106"/>
                <a:gd name="T9" fmla="*/ 6 h 116"/>
                <a:gd name="T10" fmla="*/ 46 w 106"/>
                <a:gd name="T11" fmla="*/ 2 h 116"/>
                <a:gd name="T12" fmla="*/ 54 w 106"/>
                <a:gd name="T13" fmla="*/ 0 h 116"/>
                <a:gd name="T14" fmla="*/ 58 w 106"/>
                <a:gd name="T15" fmla="*/ 4 h 116"/>
                <a:gd name="T16" fmla="*/ 64 w 106"/>
                <a:gd name="T17" fmla="*/ 8 h 116"/>
                <a:gd name="T18" fmla="*/ 68 w 106"/>
                <a:gd name="T19" fmla="*/ 14 h 116"/>
                <a:gd name="T20" fmla="*/ 76 w 106"/>
                <a:gd name="T21" fmla="*/ 24 h 116"/>
                <a:gd name="T22" fmla="*/ 86 w 106"/>
                <a:gd name="T23" fmla="*/ 36 h 116"/>
                <a:gd name="T24" fmla="*/ 100 w 106"/>
                <a:gd name="T25" fmla="*/ 48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10 h 116"/>
                <a:gd name="T40" fmla="*/ 60 w 106"/>
                <a:gd name="T41" fmla="*/ 116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4 h 116"/>
                <a:gd name="T54" fmla="*/ 16 w 106"/>
                <a:gd name="T55" fmla="*/ 88 h 116"/>
                <a:gd name="T56" fmla="*/ 8 w 106"/>
                <a:gd name="T57" fmla="*/ 74 h 116"/>
                <a:gd name="T58" fmla="*/ 0 w 106"/>
                <a:gd name="T59" fmla="*/ 62 h 116"/>
                <a:gd name="T60" fmla="*/ 0 w 106"/>
                <a:gd name="T61" fmla="*/ 58 h 116"/>
                <a:gd name="T62" fmla="*/ 4 w 106"/>
                <a:gd name="T63" fmla="*/ 54 h 116"/>
                <a:gd name="T64" fmla="*/ 42 w 106"/>
                <a:gd name="T65" fmla="*/ 32 h 116"/>
                <a:gd name="T66" fmla="*/ 36 w 106"/>
                <a:gd name="T67" fmla="*/ 38 h 116"/>
                <a:gd name="T68" fmla="*/ 28 w 106"/>
                <a:gd name="T69" fmla="*/ 48 h 116"/>
                <a:gd name="T70" fmla="*/ 26 w 106"/>
                <a:gd name="T71" fmla="*/ 56 h 116"/>
                <a:gd name="T72" fmla="*/ 26 w 106"/>
                <a:gd name="T73" fmla="*/ 64 h 116"/>
                <a:gd name="T74" fmla="*/ 30 w 106"/>
                <a:gd name="T75" fmla="*/ 70 h 116"/>
                <a:gd name="T76" fmla="*/ 38 w 106"/>
                <a:gd name="T77" fmla="*/ 82 h 116"/>
                <a:gd name="T78" fmla="*/ 48 w 106"/>
                <a:gd name="T79" fmla="*/ 88 h 116"/>
                <a:gd name="T80" fmla="*/ 52 w 106"/>
                <a:gd name="T81" fmla="*/ 88 h 116"/>
                <a:gd name="T82" fmla="*/ 58 w 106"/>
                <a:gd name="T83" fmla="*/ 80 h 116"/>
                <a:gd name="T84" fmla="*/ 64 w 106"/>
                <a:gd name="T85" fmla="*/ 74 h 116"/>
                <a:gd name="T86" fmla="*/ 72 w 106"/>
                <a:gd name="T87" fmla="*/ 68 h 116"/>
                <a:gd name="T88" fmla="*/ 82 w 106"/>
                <a:gd name="T89" fmla="*/ 60 h 116"/>
                <a:gd name="T90" fmla="*/ 76 w 106"/>
                <a:gd name="T91" fmla="*/ 56 h 116"/>
                <a:gd name="T92" fmla="*/ 72 w 106"/>
                <a:gd name="T93" fmla="*/ 50 h 116"/>
                <a:gd name="T94" fmla="*/ 66 w 106"/>
                <a:gd name="T95" fmla="*/ 42 h 116"/>
                <a:gd name="T96" fmla="*/ 62 w 106"/>
                <a:gd name="T97" fmla="*/ 38 h 116"/>
                <a:gd name="T98" fmla="*/ 58 w 106"/>
                <a:gd name="T99" fmla="*/ 34 h 116"/>
                <a:gd name="T100" fmla="*/ 54 w 106"/>
                <a:gd name="T101" fmla="*/ 30 h 116"/>
                <a:gd name="T102" fmla="*/ 50 w 106"/>
                <a:gd name="T103" fmla="*/ 26 h 116"/>
                <a:gd name="T104" fmla="*/ 44 w 106"/>
                <a:gd name="T105" fmla="*/ 32 h 116"/>
                <a:gd name="T106" fmla="*/ 42 w 106"/>
                <a:gd name="T107"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16">
                  <a:moveTo>
                    <a:pt x="4" y="54"/>
                  </a:moveTo>
                  <a:lnTo>
                    <a:pt x="4" y="54"/>
                  </a:lnTo>
                  <a:lnTo>
                    <a:pt x="16" y="38"/>
                  </a:lnTo>
                  <a:lnTo>
                    <a:pt x="16" y="38"/>
                  </a:lnTo>
                  <a:lnTo>
                    <a:pt x="26" y="28"/>
                  </a:lnTo>
                  <a:lnTo>
                    <a:pt x="34" y="18"/>
                  </a:lnTo>
                  <a:lnTo>
                    <a:pt x="34" y="18"/>
                  </a:lnTo>
                  <a:lnTo>
                    <a:pt x="40" y="10"/>
                  </a:lnTo>
                  <a:lnTo>
                    <a:pt x="40" y="10"/>
                  </a:lnTo>
                  <a:lnTo>
                    <a:pt x="44" y="6"/>
                  </a:lnTo>
                  <a:lnTo>
                    <a:pt x="46" y="2"/>
                  </a:lnTo>
                  <a:lnTo>
                    <a:pt x="46" y="2"/>
                  </a:lnTo>
                  <a:lnTo>
                    <a:pt x="50" y="0"/>
                  </a:lnTo>
                  <a:lnTo>
                    <a:pt x="54" y="0"/>
                  </a:lnTo>
                  <a:lnTo>
                    <a:pt x="54" y="0"/>
                  </a:lnTo>
                  <a:lnTo>
                    <a:pt x="58" y="4"/>
                  </a:lnTo>
                  <a:lnTo>
                    <a:pt x="58" y="4"/>
                  </a:lnTo>
                  <a:lnTo>
                    <a:pt x="64" y="8"/>
                  </a:lnTo>
                  <a:lnTo>
                    <a:pt x="68" y="14"/>
                  </a:lnTo>
                  <a:lnTo>
                    <a:pt x="68" y="14"/>
                  </a:lnTo>
                  <a:lnTo>
                    <a:pt x="76" y="24"/>
                  </a:lnTo>
                  <a:lnTo>
                    <a:pt x="76" y="24"/>
                  </a:lnTo>
                  <a:lnTo>
                    <a:pt x="86" y="36"/>
                  </a:lnTo>
                  <a:lnTo>
                    <a:pt x="86" y="36"/>
                  </a:lnTo>
                  <a:lnTo>
                    <a:pt x="100" y="48"/>
                  </a:lnTo>
                  <a:lnTo>
                    <a:pt x="100" y="48"/>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10"/>
                  </a:lnTo>
                  <a:lnTo>
                    <a:pt x="64" y="110"/>
                  </a:lnTo>
                  <a:lnTo>
                    <a:pt x="62" y="114"/>
                  </a:lnTo>
                  <a:lnTo>
                    <a:pt x="60" y="116"/>
                  </a:lnTo>
                  <a:lnTo>
                    <a:pt x="60" y="116"/>
                  </a:lnTo>
                  <a:lnTo>
                    <a:pt x="54" y="116"/>
                  </a:lnTo>
                  <a:lnTo>
                    <a:pt x="48" y="116"/>
                  </a:lnTo>
                  <a:lnTo>
                    <a:pt x="48" y="116"/>
                  </a:lnTo>
                  <a:lnTo>
                    <a:pt x="44" y="116"/>
                  </a:lnTo>
                  <a:lnTo>
                    <a:pt x="42" y="114"/>
                  </a:lnTo>
                  <a:lnTo>
                    <a:pt x="42" y="114"/>
                  </a:lnTo>
                  <a:lnTo>
                    <a:pt x="38" y="108"/>
                  </a:lnTo>
                  <a:lnTo>
                    <a:pt x="38" y="108"/>
                  </a:lnTo>
                  <a:lnTo>
                    <a:pt x="26" y="98"/>
                  </a:lnTo>
                  <a:lnTo>
                    <a:pt x="26" y="98"/>
                  </a:lnTo>
                  <a:lnTo>
                    <a:pt x="22" y="94"/>
                  </a:lnTo>
                  <a:lnTo>
                    <a:pt x="16" y="88"/>
                  </a:lnTo>
                  <a:lnTo>
                    <a:pt x="16" y="88"/>
                  </a:lnTo>
                  <a:lnTo>
                    <a:pt x="8" y="74"/>
                  </a:lnTo>
                  <a:lnTo>
                    <a:pt x="8" y="74"/>
                  </a:lnTo>
                  <a:lnTo>
                    <a:pt x="4" y="70"/>
                  </a:lnTo>
                  <a:lnTo>
                    <a:pt x="0" y="62"/>
                  </a:lnTo>
                  <a:lnTo>
                    <a:pt x="0" y="62"/>
                  </a:lnTo>
                  <a:lnTo>
                    <a:pt x="0" y="58"/>
                  </a:lnTo>
                  <a:lnTo>
                    <a:pt x="4" y="54"/>
                  </a:lnTo>
                  <a:lnTo>
                    <a:pt x="4" y="54"/>
                  </a:lnTo>
                  <a:close/>
                  <a:moveTo>
                    <a:pt x="42" y="32"/>
                  </a:moveTo>
                  <a:lnTo>
                    <a:pt x="42" y="32"/>
                  </a:lnTo>
                  <a:lnTo>
                    <a:pt x="36" y="38"/>
                  </a:lnTo>
                  <a:lnTo>
                    <a:pt x="36" y="38"/>
                  </a:lnTo>
                  <a:lnTo>
                    <a:pt x="28" y="48"/>
                  </a:lnTo>
                  <a:lnTo>
                    <a:pt x="28" y="48"/>
                  </a:lnTo>
                  <a:lnTo>
                    <a:pt x="26" y="56"/>
                  </a:lnTo>
                  <a:lnTo>
                    <a:pt x="26" y="56"/>
                  </a:lnTo>
                  <a:lnTo>
                    <a:pt x="26" y="60"/>
                  </a:lnTo>
                  <a:lnTo>
                    <a:pt x="26" y="64"/>
                  </a:lnTo>
                  <a:lnTo>
                    <a:pt x="30" y="70"/>
                  </a:lnTo>
                  <a:lnTo>
                    <a:pt x="30" y="70"/>
                  </a:lnTo>
                  <a:lnTo>
                    <a:pt x="38" y="82"/>
                  </a:lnTo>
                  <a:lnTo>
                    <a:pt x="38" y="82"/>
                  </a:lnTo>
                  <a:lnTo>
                    <a:pt x="42" y="86"/>
                  </a:lnTo>
                  <a:lnTo>
                    <a:pt x="48" y="88"/>
                  </a:lnTo>
                  <a:lnTo>
                    <a:pt x="48" y="88"/>
                  </a:lnTo>
                  <a:lnTo>
                    <a:pt x="52" y="88"/>
                  </a:lnTo>
                  <a:lnTo>
                    <a:pt x="54" y="86"/>
                  </a:lnTo>
                  <a:lnTo>
                    <a:pt x="58" y="80"/>
                  </a:lnTo>
                  <a:lnTo>
                    <a:pt x="58" y="80"/>
                  </a:lnTo>
                  <a:lnTo>
                    <a:pt x="64" y="74"/>
                  </a:lnTo>
                  <a:lnTo>
                    <a:pt x="64" y="74"/>
                  </a:lnTo>
                  <a:lnTo>
                    <a:pt x="72" y="68"/>
                  </a:lnTo>
                  <a:lnTo>
                    <a:pt x="72" y="68"/>
                  </a:lnTo>
                  <a:lnTo>
                    <a:pt x="82" y="60"/>
                  </a:lnTo>
                  <a:lnTo>
                    <a:pt x="82" y="60"/>
                  </a:lnTo>
                  <a:lnTo>
                    <a:pt x="76" y="56"/>
                  </a:lnTo>
                  <a:lnTo>
                    <a:pt x="72" y="50"/>
                  </a:lnTo>
                  <a:lnTo>
                    <a:pt x="72" y="50"/>
                  </a:lnTo>
                  <a:lnTo>
                    <a:pt x="66" y="42"/>
                  </a:lnTo>
                  <a:lnTo>
                    <a:pt x="66" y="42"/>
                  </a:lnTo>
                  <a:lnTo>
                    <a:pt x="62" y="38"/>
                  </a:lnTo>
                  <a:lnTo>
                    <a:pt x="62" y="38"/>
                  </a:lnTo>
                  <a:lnTo>
                    <a:pt x="58" y="34"/>
                  </a:lnTo>
                  <a:lnTo>
                    <a:pt x="58" y="34"/>
                  </a:lnTo>
                  <a:lnTo>
                    <a:pt x="54" y="30"/>
                  </a:lnTo>
                  <a:lnTo>
                    <a:pt x="54" y="30"/>
                  </a:lnTo>
                  <a:lnTo>
                    <a:pt x="52" y="28"/>
                  </a:lnTo>
                  <a:lnTo>
                    <a:pt x="50" y="26"/>
                  </a:lnTo>
                  <a:lnTo>
                    <a:pt x="50" y="26"/>
                  </a:lnTo>
                  <a:lnTo>
                    <a:pt x="44" y="32"/>
                  </a:lnTo>
                  <a:lnTo>
                    <a:pt x="44" y="32"/>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1" name="Freeform 23"/>
            <p:cNvSpPr>
              <a:spLocks noEditPoints="1"/>
            </p:cNvSpPr>
            <p:nvPr userDrawn="1"/>
          </p:nvSpPr>
          <p:spPr bwMode="auto">
            <a:xfrm>
              <a:off x="3313" y="1214"/>
              <a:ext cx="106" cy="104"/>
            </a:xfrm>
            <a:custGeom>
              <a:avLst/>
              <a:gdLst>
                <a:gd name="T0" fmla="*/ 104 w 106"/>
                <a:gd name="T1" fmla="*/ 40 h 104"/>
                <a:gd name="T2" fmla="*/ 106 w 106"/>
                <a:gd name="T3" fmla="*/ 40 h 104"/>
                <a:gd name="T4" fmla="*/ 106 w 106"/>
                <a:gd name="T5" fmla="*/ 50 h 104"/>
                <a:gd name="T6" fmla="*/ 88 w 106"/>
                <a:gd name="T7" fmla="*/ 66 h 104"/>
                <a:gd name="T8" fmla="*/ 84 w 106"/>
                <a:gd name="T9" fmla="*/ 74 h 104"/>
                <a:gd name="T10" fmla="*/ 76 w 106"/>
                <a:gd name="T11" fmla="*/ 82 h 104"/>
                <a:gd name="T12" fmla="*/ 68 w 106"/>
                <a:gd name="T13" fmla="*/ 96 h 104"/>
                <a:gd name="T14" fmla="*/ 66 w 106"/>
                <a:gd name="T15" fmla="*/ 100 h 104"/>
                <a:gd name="T16" fmla="*/ 62 w 106"/>
                <a:gd name="T17" fmla="*/ 104 h 104"/>
                <a:gd name="T18" fmla="*/ 54 w 106"/>
                <a:gd name="T19" fmla="*/ 102 h 104"/>
                <a:gd name="T20" fmla="*/ 46 w 106"/>
                <a:gd name="T21" fmla="*/ 98 h 104"/>
                <a:gd name="T22" fmla="*/ 30 w 106"/>
                <a:gd name="T23" fmla="*/ 88 h 104"/>
                <a:gd name="T24" fmla="*/ 16 w 106"/>
                <a:gd name="T25" fmla="*/ 76 h 104"/>
                <a:gd name="T26" fmla="*/ 2 w 106"/>
                <a:gd name="T27" fmla="*/ 64 h 104"/>
                <a:gd name="T28" fmla="*/ 2 w 106"/>
                <a:gd name="T29" fmla="*/ 58 h 104"/>
                <a:gd name="T30" fmla="*/ 4 w 106"/>
                <a:gd name="T31" fmla="*/ 54 h 104"/>
                <a:gd name="T32" fmla="*/ 6 w 106"/>
                <a:gd name="T33" fmla="*/ 52 h 104"/>
                <a:gd name="T34" fmla="*/ 12 w 106"/>
                <a:gd name="T35" fmla="*/ 44 h 104"/>
                <a:gd name="T36" fmla="*/ 22 w 106"/>
                <a:gd name="T37" fmla="*/ 30 h 104"/>
                <a:gd name="T38" fmla="*/ 36 w 106"/>
                <a:gd name="T39" fmla="*/ 16 h 104"/>
                <a:gd name="T40" fmla="*/ 44 w 106"/>
                <a:gd name="T41" fmla="*/ 4 h 104"/>
                <a:gd name="T42" fmla="*/ 46 w 106"/>
                <a:gd name="T43" fmla="*/ 0 h 104"/>
                <a:gd name="T44" fmla="*/ 52 w 106"/>
                <a:gd name="T45" fmla="*/ 0 h 104"/>
                <a:gd name="T46" fmla="*/ 58 w 106"/>
                <a:gd name="T47" fmla="*/ 2 h 104"/>
                <a:gd name="T48" fmla="*/ 78 w 106"/>
                <a:gd name="T49" fmla="*/ 20 h 104"/>
                <a:gd name="T50" fmla="*/ 90 w 106"/>
                <a:gd name="T51" fmla="*/ 30 h 104"/>
                <a:gd name="T52" fmla="*/ 92 w 106"/>
                <a:gd name="T53" fmla="*/ 32 h 104"/>
                <a:gd name="T54" fmla="*/ 90 w 106"/>
                <a:gd name="T55" fmla="*/ 36 h 104"/>
                <a:gd name="T56" fmla="*/ 94 w 106"/>
                <a:gd name="T57" fmla="*/ 38 h 104"/>
                <a:gd name="T58" fmla="*/ 102 w 106"/>
                <a:gd name="T59" fmla="*/ 38 h 104"/>
                <a:gd name="T60" fmla="*/ 104 w 106"/>
                <a:gd name="T61" fmla="*/ 40 h 104"/>
                <a:gd name="T62" fmla="*/ 60 w 106"/>
                <a:gd name="T63" fmla="*/ 26 h 104"/>
                <a:gd name="T64" fmla="*/ 54 w 106"/>
                <a:gd name="T65" fmla="*/ 20 h 104"/>
                <a:gd name="T66" fmla="*/ 52 w 106"/>
                <a:gd name="T67" fmla="*/ 20 h 104"/>
                <a:gd name="T68" fmla="*/ 38 w 106"/>
                <a:gd name="T69" fmla="*/ 30 h 104"/>
                <a:gd name="T70" fmla="*/ 32 w 106"/>
                <a:gd name="T71" fmla="*/ 40 h 104"/>
                <a:gd name="T72" fmla="*/ 22 w 106"/>
                <a:gd name="T73" fmla="*/ 52 h 104"/>
                <a:gd name="T74" fmla="*/ 20 w 106"/>
                <a:gd name="T75" fmla="*/ 58 h 104"/>
                <a:gd name="T76" fmla="*/ 22 w 106"/>
                <a:gd name="T77" fmla="*/ 60 h 104"/>
                <a:gd name="T78" fmla="*/ 46 w 106"/>
                <a:gd name="T79" fmla="*/ 82 h 104"/>
                <a:gd name="T80" fmla="*/ 52 w 106"/>
                <a:gd name="T81" fmla="*/ 86 h 104"/>
                <a:gd name="T82" fmla="*/ 56 w 106"/>
                <a:gd name="T83" fmla="*/ 86 h 104"/>
                <a:gd name="T84" fmla="*/ 62 w 106"/>
                <a:gd name="T85" fmla="*/ 82 h 104"/>
                <a:gd name="T86" fmla="*/ 78 w 106"/>
                <a:gd name="T87" fmla="*/ 58 h 104"/>
                <a:gd name="T88" fmla="*/ 82 w 106"/>
                <a:gd name="T89" fmla="*/ 52 h 104"/>
                <a:gd name="T90" fmla="*/ 86 w 106"/>
                <a:gd name="T91" fmla="*/ 46 h 104"/>
                <a:gd name="T92" fmla="*/ 82 w 106"/>
                <a:gd name="T93" fmla="*/ 44 h 104"/>
                <a:gd name="T94" fmla="*/ 72 w 106"/>
                <a:gd name="T95" fmla="*/ 34 h 104"/>
                <a:gd name="T96" fmla="*/ 66 w 106"/>
                <a:gd name="T97" fmla="*/ 30 h 104"/>
                <a:gd name="T98" fmla="*/ 62 w 106"/>
                <a:gd name="T99" fmla="*/ 28 h 104"/>
                <a:gd name="T100" fmla="*/ 60 w 106"/>
                <a:gd name="T101"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104" y="40"/>
                  </a:moveTo>
                  <a:lnTo>
                    <a:pt x="104" y="40"/>
                  </a:lnTo>
                  <a:lnTo>
                    <a:pt x="106" y="40"/>
                  </a:lnTo>
                  <a:lnTo>
                    <a:pt x="106" y="40"/>
                  </a:lnTo>
                  <a:lnTo>
                    <a:pt x="106" y="46"/>
                  </a:lnTo>
                  <a:lnTo>
                    <a:pt x="106" y="50"/>
                  </a:lnTo>
                  <a:lnTo>
                    <a:pt x="106" y="50"/>
                  </a:lnTo>
                  <a:lnTo>
                    <a:pt x="88" y="66"/>
                  </a:lnTo>
                  <a:lnTo>
                    <a:pt x="88" y="66"/>
                  </a:lnTo>
                  <a:lnTo>
                    <a:pt x="84" y="74"/>
                  </a:lnTo>
                  <a:lnTo>
                    <a:pt x="84" y="74"/>
                  </a:lnTo>
                  <a:lnTo>
                    <a:pt x="76" y="82"/>
                  </a:lnTo>
                  <a:lnTo>
                    <a:pt x="76" y="82"/>
                  </a:lnTo>
                  <a:lnTo>
                    <a:pt x="68" y="96"/>
                  </a:lnTo>
                  <a:lnTo>
                    <a:pt x="68" y="96"/>
                  </a:lnTo>
                  <a:lnTo>
                    <a:pt x="66" y="100"/>
                  </a:lnTo>
                  <a:lnTo>
                    <a:pt x="62" y="104"/>
                  </a:lnTo>
                  <a:lnTo>
                    <a:pt x="62" y="104"/>
                  </a:lnTo>
                  <a:lnTo>
                    <a:pt x="58" y="104"/>
                  </a:lnTo>
                  <a:lnTo>
                    <a:pt x="54" y="102"/>
                  </a:lnTo>
                  <a:lnTo>
                    <a:pt x="46" y="98"/>
                  </a:lnTo>
                  <a:lnTo>
                    <a:pt x="46" y="98"/>
                  </a:lnTo>
                  <a:lnTo>
                    <a:pt x="30" y="88"/>
                  </a:lnTo>
                  <a:lnTo>
                    <a:pt x="30" y="88"/>
                  </a:lnTo>
                  <a:lnTo>
                    <a:pt x="16" y="76"/>
                  </a:lnTo>
                  <a:lnTo>
                    <a:pt x="16" y="76"/>
                  </a:lnTo>
                  <a:lnTo>
                    <a:pt x="6" y="68"/>
                  </a:lnTo>
                  <a:lnTo>
                    <a:pt x="2" y="64"/>
                  </a:lnTo>
                  <a:lnTo>
                    <a:pt x="0" y="60"/>
                  </a:lnTo>
                  <a:lnTo>
                    <a:pt x="2" y="58"/>
                  </a:lnTo>
                  <a:lnTo>
                    <a:pt x="2" y="58"/>
                  </a:lnTo>
                  <a:lnTo>
                    <a:pt x="4" y="54"/>
                  </a:lnTo>
                  <a:lnTo>
                    <a:pt x="6" y="52"/>
                  </a:lnTo>
                  <a:lnTo>
                    <a:pt x="6" y="52"/>
                  </a:lnTo>
                  <a:lnTo>
                    <a:pt x="12" y="44"/>
                  </a:lnTo>
                  <a:lnTo>
                    <a:pt x="12" y="44"/>
                  </a:lnTo>
                  <a:lnTo>
                    <a:pt x="22" y="30"/>
                  </a:lnTo>
                  <a:lnTo>
                    <a:pt x="22" y="30"/>
                  </a:lnTo>
                  <a:lnTo>
                    <a:pt x="36" y="16"/>
                  </a:lnTo>
                  <a:lnTo>
                    <a:pt x="36" y="16"/>
                  </a:lnTo>
                  <a:lnTo>
                    <a:pt x="40" y="8"/>
                  </a:lnTo>
                  <a:lnTo>
                    <a:pt x="44" y="4"/>
                  </a:lnTo>
                  <a:lnTo>
                    <a:pt x="46" y="0"/>
                  </a:lnTo>
                  <a:lnTo>
                    <a:pt x="46" y="0"/>
                  </a:lnTo>
                  <a:lnTo>
                    <a:pt x="50" y="0"/>
                  </a:lnTo>
                  <a:lnTo>
                    <a:pt x="52" y="0"/>
                  </a:lnTo>
                  <a:lnTo>
                    <a:pt x="58" y="2"/>
                  </a:lnTo>
                  <a:lnTo>
                    <a:pt x="58" y="2"/>
                  </a:lnTo>
                  <a:lnTo>
                    <a:pt x="78" y="20"/>
                  </a:lnTo>
                  <a:lnTo>
                    <a:pt x="78" y="20"/>
                  </a:lnTo>
                  <a:lnTo>
                    <a:pt x="84" y="24"/>
                  </a:lnTo>
                  <a:lnTo>
                    <a:pt x="90" y="30"/>
                  </a:lnTo>
                  <a:lnTo>
                    <a:pt x="90" y="30"/>
                  </a:lnTo>
                  <a:lnTo>
                    <a:pt x="92" y="32"/>
                  </a:lnTo>
                  <a:lnTo>
                    <a:pt x="92" y="34"/>
                  </a:lnTo>
                  <a:lnTo>
                    <a:pt x="90" y="36"/>
                  </a:lnTo>
                  <a:lnTo>
                    <a:pt x="90" y="36"/>
                  </a:lnTo>
                  <a:lnTo>
                    <a:pt x="94" y="38"/>
                  </a:lnTo>
                  <a:lnTo>
                    <a:pt x="98" y="38"/>
                  </a:lnTo>
                  <a:lnTo>
                    <a:pt x="102" y="38"/>
                  </a:lnTo>
                  <a:lnTo>
                    <a:pt x="104" y="40"/>
                  </a:lnTo>
                  <a:lnTo>
                    <a:pt x="104" y="40"/>
                  </a:lnTo>
                  <a:close/>
                  <a:moveTo>
                    <a:pt x="60" y="26"/>
                  </a:moveTo>
                  <a:lnTo>
                    <a:pt x="60" y="26"/>
                  </a:lnTo>
                  <a:lnTo>
                    <a:pt x="56" y="22"/>
                  </a:lnTo>
                  <a:lnTo>
                    <a:pt x="54" y="20"/>
                  </a:lnTo>
                  <a:lnTo>
                    <a:pt x="52" y="20"/>
                  </a:lnTo>
                  <a:lnTo>
                    <a:pt x="52" y="20"/>
                  </a:lnTo>
                  <a:lnTo>
                    <a:pt x="38" y="30"/>
                  </a:lnTo>
                  <a:lnTo>
                    <a:pt x="38" y="30"/>
                  </a:lnTo>
                  <a:lnTo>
                    <a:pt x="32" y="40"/>
                  </a:lnTo>
                  <a:lnTo>
                    <a:pt x="32" y="40"/>
                  </a:lnTo>
                  <a:lnTo>
                    <a:pt x="22" y="52"/>
                  </a:lnTo>
                  <a:lnTo>
                    <a:pt x="22" y="52"/>
                  </a:lnTo>
                  <a:lnTo>
                    <a:pt x="20" y="56"/>
                  </a:lnTo>
                  <a:lnTo>
                    <a:pt x="20" y="58"/>
                  </a:lnTo>
                  <a:lnTo>
                    <a:pt x="22" y="60"/>
                  </a:lnTo>
                  <a:lnTo>
                    <a:pt x="22" y="60"/>
                  </a:lnTo>
                  <a:lnTo>
                    <a:pt x="34" y="72"/>
                  </a:lnTo>
                  <a:lnTo>
                    <a:pt x="46" y="82"/>
                  </a:lnTo>
                  <a:lnTo>
                    <a:pt x="46" y="82"/>
                  </a:lnTo>
                  <a:lnTo>
                    <a:pt x="52" y="86"/>
                  </a:lnTo>
                  <a:lnTo>
                    <a:pt x="56" y="86"/>
                  </a:lnTo>
                  <a:lnTo>
                    <a:pt x="56" y="86"/>
                  </a:lnTo>
                  <a:lnTo>
                    <a:pt x="62" y="82"/>
                  </a:lnTo>
                  <a:lnTo>
                    <a:pt x="62" y="82"/>
                  </a:lnTo>
                  <a:lnTo>
                    <a:pt x="70" y="72"/>
                  </a:lnTo>
                  <a:lnTo>
                    <a:pt x="78" y="58"/>
                  </a:lnTo>
                  <a:lnTo>
                    <a:pt x="78" y="58"/>
                  </a:lnTo>
                  <a:lnTo>
                    <a:pt x="82" y="52"/>
                  </a:lnTo>
                  <a:lnTo>
                    <a:pt x="86" y="46"/>
                  </a:lnTo>
                  <a:lnTo>
                    <a:pt x="86" y="46"/>
                  </a:lnTo>
                  <a:lnTo>
                    <a:pt x="82" y="44"/>
                  </a:lnTo>
                  <a:lnTo>
                    <a:pt x="82" y="44"/>
                  </a:lnTo>
                  <a:lnTo>
                    <a:pt x="78" y="38"/>
                  </a:lnTo>
                  <a:lnTo>
                    <a:pt x="72" y="34"/>
                  </a:lnTo>
                  <a:lnTo>
                    <a:pt x="72" y="34"/>
                  </a:lnTo>
                  <a:lnTo>
                    <a:pt x="66" y="30"/>
                  </a:lnTo>
                  <a:lnTo>
                    <a:pt x="62" y="28"/>
                  </a:lnTo>
                  <a:lnTo>
                    <a:pt x="62" y="28"/>
                  </a:lnTo>
                  <a:lnTo>
                    <a:pt x="60" y="26"/>
                  </a:lnTo>
                  <a:lnTo>
                    <a:pt x="6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2" name="Freeform 24"/>
            <p:cNvSpPr>
              <a:spLocks/>
            </p:cNvSpPr>
            <p:nvPr userDrawn="1"/>
          </p:nvSpPr>
          <p:spPr bwMode="auto">
            <a:xfrm>
              <a:off x="3313" y="1340"/>
              <a:ext cx="104" cy="100"/>
            </a:xfrm>
            <a:custGeom>
              <a:avLst/>
              <a:gdLst>
                <a:gd name="T0" fmla="*/ 104 w 104"/>
                <a:gd name="T1" fmla="*/ 38 h 100"/>
                <a:gd name="T2" fmla="*/ 104 w 104"/>
                <a:gd name="T3" fmla="*/ 46 h 100"/>
                <a:gd name="T4" fmla="*/ 104 w 104"/>
                <a:gd name="T5" fmla="*/ 52 h 100"/>
                <a:gd name="T6" fmla="*/ 100 w 104"/>
                <a:gd name="T7" fmla="*/ 54 h 100"/>
                <a:gd name="T8" fmla="*/ 96 w 104"/>
                <a:gd name="T9" fmla="*/ 56 h 100"/>
                <a:gd name="T10" fmla="*/ 92 w 104"/>
                <a:gd name="T11" fmla="*/ 64 h 100"/>
                <a:gd name="T12" fmla="*/ 86 w 104"/>
                <a:gd name="T13" fmla="*/ 70 h 100"/>
                <a:gd name="T14" fmla="*/ 82 w 104"/>
                <a:gd name="T15" fmla="*/ 76 h 100"/>
                <a:gd name="T16" fmla="*/ 76 w 104"/>
                <a:gd name="T17" fmla="*/ 80 h 100"/>
                <a:gd name="T18" fmla="*/ 66 w 104"/>
                <a:gd name="T19" fmla="*/ 88 h 100"/>
                <a:gd name="T20" fmla="*/ 60 w 104"/>
                <a:gd name="T21" fmla="*/ 94 h 100"/>
                <a:gd name="T22" fmla="*/ 56 w 104"/>
                <a:gd name="T23" fmla="*/ 100 h 100"/>
                <a:gd name="T24" fmla="*/ 50 w 104"/>
                <a:gd name="T25" fmla="*/ 98 h 100"/>
                <a:gd name="T26" fmla="*/ 46 w 104"/>
                <a:gd name="T27" fmla="*/ 96 h 100"/>
                <a:gd name="T28" fmla="*/ 36 w 104"/>
                <a:gd name="T29" fmla="*/ 90 h 100"/>
                <a:gd name="T30" fmla="*/ 26 w 104"/>
                <a:gd name="T31" fmla="*/ 84 h 100"/>
                <a:gd name="T32" fmla="*/ 12 w 104"/>
                <a:gd name="T33" fmla="*/ 68 h 100"/>
                <a:gd name="T34" fmla="*/ 10 w 104"/>
                <a:gd name="T35" fmla="*/ 66 h 100"/>
                <a:gd name="T36" fmla="*/ 8 w 104"/>
                <a:gd name="T37" fmla="*/ 64 h 100"/>
                <a:gd name="T38" fmla="*/ 4 w 104"/>
                <a:gd name="T39" fmla="*/ 58 h 100"/>
                <a:gd name="T40" fmla="*/ 2 w 104"/>
                <a:gd name="T41" fmla="*/ 54 h 100"/>
                <a:gd name="T42" fmla="*/ 2 w 104"/>
                <a:gd name="T43" fmla="*/ 46 h 100"/>
                <a:gd name="T44" fmla="*/ 8 w 104"/>
                <a:gd name="T45" fmla="*/ 38 h 100"/>
                <a:gd name="T46" fmla="*/ 16 w 104"/>
                <a:gd name="T47" fmla="*/ 28 h 100"/>
                <a:gd name="T48" fmla="*/ 26 w 104"/>
                <a:gd name="T49" fmla="*/ 18 h 100"/>
                <a:gd name="T50" fmla="*/ 46 w 104"/>
                <a:gd name="T51" fmla="*/ 2 h 100"/>
                <a:gd name="T52" fmla="*/ 50 w 104"/>
                <a:gd name="T53" fmla="*/ 0 h 100"/>
                <a:gd name="T54" fmla="*/ 54 w 104"/>
                <a:gd name="T55" fmla="*/ 2 h 100"/>
                <a:gd name="T56" fmla="*/ 58 w 104"/>
                <a:gd name="T57" fmla="*/ 4 h 100"/>
                <a:gd name="T58" fmla="*/ 64 w 104"/>
                <a:gd name="T59" fmla="*/ 10 h 100"/>
                <a:gd name="T60" fmla="*/ 70 w 104"/>
                <a:gd name="T61" fmla="*/ 16 h 100"/>
                <a:gd name="T62" fmla="*/ 84 w 104"/>
                <a:gd name="T63" fmla="*/ 28 h 100"/>
                <a:gd name="T64" fmla="*/ 94 w 104"/>
                <a:gd name="T65" fmla="*/ 34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4"/>
                  </a:lnTo>
                  <a:lnTo>
                    <a:pt x="96" y="56"/>
                  </a:lnTo>
                  <a:lnTo>
                    <a:pt x="96" y="56"/>
                  </a:lnTo>
                  <a:lnTo>
                    <a:pt x="94" y="60"/>
                  </a:lnTo>
                  <a:lnTo>
                    <a:pt x="92" y="64"/>
                  </a:lnTo>
                  <a:lnTo>
                    <a:pt x="92" y="64"/>
                  </a:lnTo>
                  <a:lnTo>
                    <a:pt x="86" y="70"/>
                  </a:lnTo>
                  <a:lnTo>
                    <a:pt x="86" y="70"/>
                  </a:lnTo>
                  <a:lnTo>
                    <a:pt x="82" y="76"/>
                  </a:lnTo>
                  <a:lnTo>
                    <a:pt x="76" y="80"/>
                  </a:lnTo>
                  <a:lnTo>
                    <a:pt x="76" y="80"/>
                  </a:lnTo>
                  <a:lnTo>
                    <a:pt x="66" y="88"/>
                  </a:lnTo>
                  <a:lnTo>
                    <a:pt x="66" y="88"/>
                  </a:lnTo>
                  <a:lnTo>
                    <a:pt x="60" y="94"/>
                  </a:lnTo>
                  <a:lnTo>
                    <a:pt x="60" y="94"/>
                  </a:lnTo>
                  <a:lnTo>
                    <a:pt x="58" y="96"/>
                  </a:lnTo>
                  <a:lnTo>
                    <a:pt x="56" y="100"/>
                  </a:lnTo>
                  <a:lnTo>
                    <a:pt x="56" y="100"/>
                  </a:lnTo>
                  <a:lnTo>
                    <a:pt x="50" y="98"/>
                  </a:lnTo>
                  <a:lnTo>
                    <a:pt x="50" y="98"/>
                  </a:lnTo>
                  <a:lnTo>
                    <a:pt x="46" y="96"/>
                  </a:lnTo>
                  <a:lnTo>
                    <a:pt x="46" y="96"/>
                  </a:lnTo>
                  <a:lnTo>
                    <a:pt x="36" y="90"/>
                  </a:lnTo>
                  <a:lnTo>
                    <a:pt x="26" y="84"/>
                  </a:lnTo>
                  <a:lnTo>
                    <a:pt x="26" y="84"/>
                  </a:lnTo>
                  <a:lnTo>
                    <a:pt x="20" y="74"/>
                  </a:lnTo>
                  <a:lnTo>
                    <a:pt x="12" y="68"/>
                  </a:lnTo>
                  <a:lnTo>
                    <a:pt x="12" y="68"/>
                  </a:lnTo>
                  <a:lnTo>
                    <a:pt x="10" y="66"/>
                  </a:lnTo>
                  <a:lnTo>
                    <a:pt x="8" y="64"/>
                  </a:lnTo>
                  <a:lnTo>
                    <a:pt x="8" y="64"/>
                  </a:lnTo>
                  <a:lnTo>
                    <a:pt x="4" y="58"/>
                  </a:lnTo>
                  <a:lnTo>
                    <a:pt x="4" y="58"/>
                  </a:lnTo>
                  <a:lnTo>
                    <a:pt x="2" y="54"/>
                  </a:lnTo>
                  <a:lnTo>
                    <a:pt x="2" y="54"/>
                  </a:lnTo>
                  <a:lnTo>
                    <a:pt x="0" y="50"/>
                  </a:lnTo>
                  <a:lnTo>
                    <a:pt x="2" y="46"/>
                  </a:lnTo>
                  <a:lnTo>
                    <a:pt x="2" y="46"/>
                  </a:lnTo>
                  <a:lnTo>
                    <a:pt x="8" y="38"/>
                  </a:lnTo>
                  <a:lnTo>
                    <a:pt x="8" y="38"/>
                  </a:lnTo>
                  <a:lnTo>
                    <a:pt x="16" y="28"/>
                  </a:lnTo>
                  <a:lnTo>
                    <a:pt x="26" y="18"/>
                  </a:lnTo>
                  <a:lnTo>
                    <a:pt x="26" y="18"/>
                  </a:lnTo>
                  <a:lnTo>
                    <a:pt x="46" y="2"/>
                  </a:lnTo>
                  <a:lnTo>
                    <a:pt x="46" y="2"/>
                  </a:lnTo>
                  <a:lnTo>
                    <a:pt x="50" y="0"/>
                  </a:lnTo>
                  <a:lnTo>
                    <a:pt x="50" y="0"/>
                  </a:lnTo>
                  <a:lnTo>
                    <a:pt x="54" y="2"/>
                  </a:lnTo>
                  <a:lnTo>
                    <a:pt x="54" y="2"/>
                  </a:lnTo>
                  <a:lnTo>
                    <a:pt x="58" y="4"/>
                  </a:lnTo>
                  <a:lnTo>
                    <a:pt x="58" y="4"/>
                  </a:lnTo>
                  <a:lnTo>
                    <a:pt x="64" y="10"/>
                  </a:lnTo>
                  <a:lnTo>
                    <a:pt x="64" y="10"/>
                  </a:lnTo>
                  <a:lnTo>
                    <a:pt x="70" y="16"/>
                  </a:lnTo>
                  <a:lnTo>
                    <a:pt x="70" y="16"/>
                  </a:lnTo>
                  <a:lnTo>
                    <a:pt x="84" y="28"/>
                  </a:lnTo>
                  <a:lnTo>
                    <a:pt x="84" y="28"/>
                  </a:lnTo>
                  <a:lnTo>
                    <a:pt x="94" y="34"/>
                  </a:lnTo>
                  <a:lnTo>
                    <a:pt x="94" y="34"/>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3" name="Freeform 25"/>
            <p:cNvSpPr>
              <a:spLocks/>
            </p:cNvSpPr>
            <p:nvPr userDrawn="1"/>
          </p:nvSpPr>
          <p:spPr bwMode="auto">
            <a:xfrm>
              <a:off x="3315" y="3202"/>
              <a:ext cx="104" cy="110"/>
            </a:xfrm>
            <a:custGeom>
              <a:avLst/>
              <a:gdLst>
                <a:gd name="T0" fmla="*/ 96 w 104"/>
                <a:gd name="T1" fmla="*/ 68 h 110"/>
                <a:gd name="T2" fmla="*/ 90 w 104"/>
                <a:gd name="T3" fmla="*/ 72 h 110"/>
                <a:gd name="T4" fmla="*/ 84 w 104"/>
                <a:gd name="T5" fmla="*/ 78 h 110"/>
                <a:gd name="T6" fmla="*/ 78 w 104"/>
                <a:gd name="T7" fmla="*/ 88 h 110"/>
                <a:gd name="T8" fmla="*/ 74 w 104"/>
                <a:gd name="T9" fmla="*/ 96 h 110"/>
                <a:gd name="T10" fmla="*/ 66 w 104"/>
                <a:gd name="T11" fmla="*/ 104 h 110"/>
                <a:gd name="T12" fmla="*/ 62 w 104"/>
                <a:gd name="T13" fmla="*/ 108 h 110"/>
                <a:gd name="T14" fmla="*/ 56 w 104"/>
                <a:gd name="T15" fmla="*/ 110 h 110"/>
                <a:gd name="T16" fmla="*/ 52 w 104"/>
                <a:gd name="T17" fmla="*/ 110 h 110"/>
                <a:gd name="T18" fmla="*/ 38 w 104"/>
                <a:gd name="T19" fmla="*/ 100 h 110"/>
                <a:gd name="T20" fmla="*/ 32 w 104"/>
                <a:gd name="T21" fmla="*/ 96 h 110"/>
                <a:gd name="T22" fmla="*/ 28 w 104"/>
                <a:gd name="T23" fmla="*/ 92 h 110"/>
                <a:gd name="T24" fmla="*/ 22 w 104"/>
                <a:gd name="T25" fmla="*/ 86 h 110"/>
                <a:gd name="T26" fmla="*/ 16 w 104"/>
                <a:gd name="T27" fmla="*/ 80 h 110"/>
                <a:gd name="T28" fmla="*/ 8 w 104"/>
                <a:gd name="T29" fmla="*/ 72 h 110"/>
                <a:gd name="T30" fmla="*/ 2 w 104"/>
                <a:gd name="T31" fmla="*/ 62 h 110"/>
                <a:gd name="T32" fmla="*/ 0 w 104"/>
                <a:gd name="T33" fmla="*/ 52 h 110"/>
                <a:gd name="T34" fmla="*/ 8 w 104"/>
                <a:gd name="T35" fmla="*/ 44 h 110"/>
                <a:gd name="T36" fmla="*/ 16 w 104"/>
                <a:gd name="T37" fmla="*/ 34 h 110"/>
                <a:gd name="T38" fmla="*/ 32 w 104"/>
                <a:gd name="T39" fmla="*/ 8 h 110"/>
                <a:gd name="T40" fmla="*/ 38 w 104"/>
                <a:gd name="T41" fmla="*/ 2 h 110"/>
                <a:gd name="T42" fmla="*/ 40 w 104"/>
                <a:gd name="T43" fmla="*/ 0 h 110"/>
                <a:gd name="T44" fmla="*/ 58 w 104"/>
                <a:gd name="T45" fmla="*/ 2 h 110"/>
                <a:gd name="T46" fmla="*/ 62 w 104"/>
                <a:gd name="T47" fmla="*/ 12 h 110"/>
                <a:gd name="T48" fmla="*/ 72 w 104"/>
                <a:gd name="T49" fmla="*/ 18 h 110"/>
                <a:gd name="T50" fmla="*/ 82 w 104"/>
                <a:gd name="T51" fmla="*/ 26 h 110"/>
                <a:gd name="T52" fmla="*/ 86 w 104"/>
                <a:gd name="T53" fmla="*/ 30 h 110"/>
                <a:gd name="T54" fmla="*/ 90 w 104"/>
                <a:gd name="T55" fmla="*/ 34 h 110"/>
                <a:gd name="T56" fmla="*/ 102 w 104"/>
                <a:gd name="T57" fmla="*/ 46 h 110"/>
                <a:gd name="T58" fmla="*/ 104 w 104"/>
                <a:gd name="T59" fmla="*/ 50 h 110"/>
                <a:gd name="T60" fmla="*/ 104 w 104"/>
                <a:gd name="T61" fmla="*/ 54 h 110"/>
                <a:gd name="T62" fmla="*/ 102 w 104"/>
                <a:gd name="T63" fmla="*/ 56 h 110"/>
                <a:gd name="T64" fmla="*/ 96 w 104"/>
                <a:gd name="T65"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8"/>
                  </a:moveTo>
                  <a:lnTo>
                    <a:pt x="96" y="68"/>
                  </a:lnTo>
                  <a:lnTo>
                    <a:pt x="90" y="72"/>
                  </a:lnTo>
                  <a:lnTo>
                    <a:pt x="90" y="72"/>
                  </a:lnTo>
                  <a:lnTo>
                    <a:pt x="84" y="78"/>
                  </a:lnTo>
                  <a:lnTo>
                    <a:pt x="84" y="78"/>
                  </a:lnTo>
                  <a:lnTo>
                    <a:pt x="82" y="82"/>
                  </a:lnTo>
                  <a:lnTo>
                    <a:pt x="78" y="88"/>
                  </a:lnTo>
                  <a:lnTo>
                    <a:pt x="78" y="88"/>
                  </a:lnTo>
                  <a:lnTo>
                    <a:pt x="74" y="96"/>
                  </a:lnTo>
                  <a:lnTo>
                    <a:pt x="74" y="96"/>
                  </a:lnTo>
                  <a:lnTo>
                    <a:pt x="66" y="104"/>
                  </a:lnTo>
                  <a:lnTo>
                    <a:pt x="66" y="104"/>
                  </a:lnTo>
                  <a:lnTo>
                    <a:pt x="62" y="108"/>
                  </a:lnTo>
                  <a:lnTo>
                    <a:pt x="60" y="110"/>
                  </a:lnTo>
                  <a:lnTo>
                    <a:pt x="56" y="110"/>
                  </a:lnTo>
                  <a:lnTo>
                    <a:pt x="56" y="110"/>
                  </a:lnTo>
                  <a:lnTo>
                    <a:pt x="52" y="110"/>
                  </a:lnTo>
                  <a:lnTo>
                    <a:pt x="48" y="106"/>
                  </a:lnTo>
                  <a:lnTo>
                    <a:pt x="38" y="100"/>
                  </a:lnTo>
                  <a:lnTo>
                    <a:pt x="38" y="100"/>
                  </a:lnTo>
                  <a:lnTo>
                    <a:pt x="32" y="96"/>
                  </a:lnTo>
                  <a:lnTo>
                    <a:pt x="32" y="96"/>
                  </a:lnTo>
                  <a:lnTo>
                    <a:pt x="28" y="92"/>
                  </a:lnTo>
                  <a:lnTo>
                    <a:pt x="28" y="92"/>
                  </a:lnTo>
                  <a:lnTo>
                    <a:pt x="22" y="86"/>
                  </a:lnTo>
                  <a:lnTo>
                    <a:pt x="22" y="86"/>
                  </a:lnTo>
                  <a:lnTo>
                    <a:pt x="16" y="80"/>
                  </a:lnTo>
                  <a:lnTo>
                    <a:pt x="16" y="80"/>
                  </a:lnTo>
                  <a:lnTo>
                    <a:pt x="8" y="72"/>
                  </a:lnTo>
                  <a:lnTo>
                    <a:pt x="8" y="72"/>
                  </a:lnTo>
                  <a:lnTo>
                    <a:pt x="2" y="62"/>
                  </a:lnTo>
                  <a:lnTo>
                    <a:pt x="0" y="58"/>
                  </a:lnTo>
                  <a:lnTo>
                    <a:pt x="0" y="52"/>
                  </a:lnTo>
                  <a:lnTo>
                    <a:pt x="0" y="52"/>
                  </a:lnTo>
                  <a:lnTo>
                    <a:pt x="8" y="44"/>
                  </a:lnTo>
                  <a:lnTo>
                    <a:pt x="16" y="34"/>
                  </a:lnTo>
                  <a:lnTo>
                    <a:pt x="16" y="34"/>
                  </a:lnTo>
                  <a:lnTo>
                    <a:pt x="32" y="8"/>
                  </a:lnTo>
                  <a:lnTo>
                    <a:pt x="32" y="8"/>
                  </a:lnTo>
                  <a:lnTo>
                    <a:pt x="36" y="4"/>
                  </a:lnTo>
                  <a:lnTo>
                    <a:pt x="38" y="2"/>
                  </a:lnTo>
                  <a:lnTo>
                    <a:pt x="40" y="0"/>
                  </a:lnTo>
                  <a:lnTo>
                    <a:pt x="40" y="0"/>
                  </a:lnTo>
                  <a:lnTo>
                    <a:pt x="58" y="2"/>
                  </a:lnTo>
                  <a:lnTo>
                    <a:pt x="58" y="2"/>
                  </a:lnTo>
                  <a:lnTo>
                    <a:pt x="60" y="8"/>
                  </a:lnTo>
                  <a:lnTo>
                    <a:pt x="62" y="12"/>
                  </a:lnTo>
                  <a:lnTo>
                    <a:pt x="72" y="18"/>
                  </a:lnTo>
                  <a:lnTo>
                    <a:pt x="72" y="18"/>
                  </a:lnTo>
                  <a:lnTo>
                    <a:pt x="82" y="26"/>
                  </a:lnTo>
                  <a:lnTo>
                    <a:pt x="82" y="26"/>
                  </a:lnTo>
                  <a:lnTo>
                    <a:pt x="86" y="30"/>
                  </a:lnTo>
                  <a:lnTo>
                    <a:pt x="86" y="30"/>
                  </a:lnTo>
                  <a:lnTo>
                    <a:pt x="90" y="34"/>
                  </a:lnTo>
                  <a:lnTo>
                    <a:pt x="90" y="34"/>
                  </a:lnTo>
                  <a:lnTo>
                    <a:pt x="102" y="46"/>
                  </a:lnTo>
                  <a:lnTo>
                    <a:pt x="102" y="46"/>
                  </a:lnTo>
                  <a:lnTo>
                    <a:pt x="104" y="48"/>
                  </a:lnTo>
                  <a:lnTo>
                    <a:pt x="104" y="50"/>
                  </a:lnTo>
                  <a:lnTo>
                    <a:pt x="104" y="50"/>
                  </a:lnTo>
                  <a:lnTo>
                    <a:pt x="104" y="54"/>
                  </a:lnTo>
                  <a:lnTo>
                    <a:pt x="102" y="56"/>
                  </a:lnTo>
                  <a:lnTo>
                    <a:pt x="102" y="56"/>
                  </a:lnTo>
                  <a:lnTo>
                    <a:pt x="98" y="62"/>
                  </a:lnTo>
                  <a:lnTo>
                    <a:pt x="96" y="68"/>
                  </a:lnTo>
                  <a:lnTo>
                    <a:pt x="9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4" name="Freeform 26"/>
            <p:cNvSpPr>
              <a:spLocks noEditPoints="1"/>
            </p:cNvSpPr>
            <p:nvPr userDrawn="1"/>
          </p:nvSpPr>
          <p:spPr bwMode="auto">
            <a:xfrm>
              <a:off x="3311" y="3050"/>
              <a:ext cx="108" cy="124"/>
            </a:xfrm>
            <a:custGeom>
              <a:avLst/>
              <a:gdLst>
                <a:gd name="T0" fmla="*/ 34 w 108"/>
                <a:gd name="T1" fmla="*/ 106 h 124"/>
                <a:gd name="T2" fmla="*/ 28 w 108"/>
                <a:gd name="T3" fmla="*/ 100 h 124"/>
                <a:gd name="T4" fmla="*/ 20 w 108"/>
                <a:gd name="T5" fmla="*/ 90 h 124"/>
                <a:gd name="T6" fmla="*/ 14 w 108"/>
                <a:gd name="T7" fmla="*/ 86 h 124"/>
                <a:gd name="T8" fmla="*/ 10 w 108"/>
                <a:gd name="T9" fmla="*/ 78 h 124"/>
                <a:gd name="T10" fmla="*/ 4 w 108"/>
                <a:gd name="T11" fmla="*/ 68 h 124"/>
                <a:gd name="T12" fmla="*/ 0 w 108"/>
                <a:gd name="T13" fmla="*/ 60 h 124"/>
                <a:gd name="T14" fmla="*/ 0 w 108"/>
                <a:gd name="T15" fmla="*/ 58 h 124"/>
                <a:gd name="T16" fmla="*/ 0 w 108"/>
                <a:gd name="T17" fmla="*/ 56 h 124"/>
                <a:gd name="T18" fmla="*/ 8 w 108"/>
                <a:gd name="T19" fmla="*/ 44 h 124"/>
                <a:gd name="T20" fmla="*/ 12 w 108"/>
                <a:gd name="T21" fmla="*/ 40 h 124"/>
                <a:gd name="T22" fmla="*/ 16 w 108"/>
                <a:gd name="T23" fmla="*/ 38 h 124"/>
                <a:gd name="T24" fmla="*/ 26 w 108"/>
                <a:gd name="T25" fmla="*/ 26 h 124"/>
                <a:gd name="T26" fmla="*/ 38 w 108"/>
                <a:gd name="T27" fmla="*/ 14 h 124"/>
                <a:gd name="T28" fmla="*/ 46 w 108"/>
                <a:gd name="T29" fmla="*/ 4 h 124"/>
                <a:gd name="T30" fmla="*/ 54 w 108"/>
                <a:gd name="T31" fmla="*/ 0 h 124"/>
                <a:gd name="T32" fmla="*/ 62 w 108"/>
                <a:gd name="T33" fmla="*/ 4 h 124"/>
                <a:gd name="T34" fmla="*/ 68 w 108"/>
                <a:gd name="T35" fmla="*/ 8 h 124"/>
                <a:gd name="T36" fmla="*/ 74 w 108"/>
                <a:gd name="T37" fmla="*/ 14 h 124"/>
                <a:gd name="T38" fmla="*/ 82 w 108"/>
                <a:gd name="T39" fmla="*/ 24 h 124"/>
                <a:gd name="T40" fmla="*/ 84 w 108"/>
                <a:gd name="T41" fmla="*/ 30 h 124"/>
                <a:gd name="T42" fmla="*/ 84 w 108"/>
                <a:gd name="T43" fmla="*/ 32 h 124"/>
                <a:gd name="T44" fmla="*/ 84 w 108"/>
                <a:gd name="T45" fmla="*/ 36 h 124"/>
                <a:gd name="T46" fmla="*/ 86 w 108"/>
                <a:gd name="T47" fmla="*/ 36 h 124"/>
                <a:gd name="T48" fmla="*/ 92 w 108"/>
                <a:gd name="T49" fmla="*/ 38 h 124"/>
                <a:gd name="T50" fmla="*/ 96 w 108"/>
                <a:gd name="T51" fmla="*/ 46 h 124"/>
                <a:gd name="T52" fmla="*/ 100 w 108"/>
                <a:gd name="T53" fmla="*/ 50 h 124"/>
                <a:gd name="T54" fmla="*/ 104 w 108"/>
                <a:gd name="T55" fmla="*/ 54 h 124"/>
                <a:gd name="T56" fmla="*/ 108 w 108"/>
                <a:gd name="T57" fmla="*/ 60 h 124"/>
                <a:gd name="T58" fmla="*/ 106 w 108"/>
                <a:gd name="T59" fmla="*/ 64 h 124"/>
                <a:gd name="T60" fmla="*/ 106 w 108"/>
                <a:gd name="T61" fmla="*/ 72 h 124"/>
                <a:gd name="T62" fmla="*/ 104 w 108"/>
                <a:gd name="T63" fmla="*/ 76 h 124"/>
                <a:gd name="T64" fmla="*/ 92 w 108"/>
                <a:gd name="T65" fmla="*/ 84 h 124"/>
                <a:gd name="T66" fmla="*/ 78 w 108"/>
                <a:gd name="T67" fmla="*/ 98 h 124"/>
                <a:gd name="T68" fmla="*/ 64 w 108"/>
                <a:gd name="T69" fmla="*/ 116 h 124"/>
                <a:gd name="T70" fmla="*/ 60 w 108"/>
                <a:gd name="T71" fmla="*/ 122 h 124"/>
                <a:gd name="T72" fmla="*/ 54 w 108"/>
                <a:gd name="T73" fmla="*/ 124 h 124"/>
                <a:gd name="T74" fmla="*/ 46 w 108"/>
                <a:gd name="T75" fmla="*/ 120 h 124"/>
                <a:gd name="T76" fmla="*/ 40 w 108"/>
                <a:gd name="T77" fmla="*/ 116 h 124"/>
                <a:gd name="T78" fmla="*/ 34 w 108"/>
                <a:gd name="T79" fmla="*/ 106 h 124"/>
                <a:gd name="T80" fmla="*/ 46 w 108"/>
                <a:gd name="T81" fmla="*/ 34 h 124"/>
                <a:gd name="T82" fmla="*/ 44 w 108"/>
                <a:gd name="T83" fmla="*/ 36 h 124"/>
                <a:gd name="T84" fmla="*/ 32 w 108"/>
                <a:gd name="T85" fmla="*/ 46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4 h 124"/>
                <a:gd name="T100" fmla="*/ 42 w 108"/>
                <a:gd name="T101" fmla="*/ 88 h 124"/>
                <a:gd name="T102" fmla="*/ 46 w 108"/>
                <a:gd name="T103" fmla="*/ 90 h 124"/>
                <a:gd name="T104" fmla="*/ 52 w 108"/>
                <a:gd name="T105" fmla="*/ 96 h 124"/>
                <a:gd name="T106" fmla="*/ 58 w 108"/>
                <a:gd name="T107" fmla="*/ 94 h 124"/>
                <a:gd name="T108" fmla="*/ 72 w 108"/>
                <a:gd name="T109" fmla="*/ 80 h 124"/>
                <a:gd name="T110" fmla="*/ 82 w 108"/>
                <a:gd name="T111" fmla="*/ 62 h 124"/>
                <a:gd name="T112" fmla="*/ 82 w 108"/>
                <a:gd name="T113" fmla="*/ 60 h 124"/>
                <a:gd name="T114" fmla="*/ 76 w 108"/>
                <a:gd name="T115" fmla="*/ 54 h 124"/>
                <a:gd name="T116" fmla="*/ 68 w 108"/>
                <a:gd name="T117" fmla="*/ 46 h 124"/>
                <a:gd name="T118" fmla="*/ 56 w 108"/>
                <a:gd name="T119" fmla="*/ 26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6"/>
                  </a:moveTo>
                  <a:lnTo>
                    <a:pt x="34" y="106"/>
                  </a:lnTo>
                  <a:lnTo>
                    <a:pt x="28" y="100"/>
                  </a:lnTo>
                  <a:lnTo>
                    <a:pt x="28" y="100"/>
                  </a:lnTo>
                  <a:lnTo>
                    <a:pt x="20" y="90"/>
                  </a:lnTo>
                  <a:lnTo>
                    <a:pt x="20" y="90"/>
                  </a:lnTo>
                  <a:lnTo>
                    <a:pt x="14" y="86"/>
                  </a:lnTo>
                  <a:lnTo>
                    <a:pt x="14" y="86"/>
                  </a:lnTo>
                  <a:lnTo>
                    <a:pt x="12" y="82"/>
                  </a:lnTo>
                  <a:lnTo>
                    <a:pt x="10" y="78"/>
                  </a:lnTo>
                  <a:lnTo>
                    <a:pt x="10" y="78"/>
                  </a:lnTo>
                  <a:lnTo>
                    <a:pt x="4" y="68"/>
                  </a:lnTo>
                  <a:lnTo>
                    <a:pt x="4" y="68"/>
                  </a:lnTo>
                  <a:lnTo>
                    <a:pt x="0" y="60"/>
                  </a:lnTo>
                  <a:lnTo>
                    <a:pt x="0" y="60"/>
                  </a:lnTo>
                  <a:lnTo>
                    <a:pt x="0" y="58"/>
                  </a:lnTo>
                  <a:lnTo>
                    <a:pt x="0" y="56"/>
                  </a:lnTo>
                  <a:lnTo>
                    <a:pt x="0" y="56"/>
                  </a:lnTo>
                  <a:lnTo>
                    <a:pt x="2" y="50"/>
                  </a:lnTo>
                  <a:lnTo>
                    <a:pt x="8" y="44"/>
                  </a:lnTo>
                  <a:lnTo>
                    <a:pt x="8" y="44"/>
                  </a:lnTo>
                  <a:lnTo>
                    <a:pt x="12" y="40"/>
                  </a:lnTo>
                  <a:lnTo>
                    <a:pt x="16" y="38"/>
                  </a:lnTo>
                  <a:lnTo>
                    <a:pt x="16" y="38"/>
                  </a:lnTo>
                  <a:lnTo>
                    <a:pt x="26" y="26"/>
                  </a:lnTo>
                  <a:lnTo>
                    <a:pt x="26" y="26"/>
                  </a:lnTo>
                  <a:lnTo>
                    <a:pt x="38" y="14"/>
                  </a:lnTo>
                  <a:lnTo>
                    <a:pt x="38" y="14"/>
                  </a:lnTo>
                  <a:lnTo>
                    <a:pt x="46" y="4"/>
                  </a:lnTo>
                  <a:lnTo>
                    <a:pt x="46" y="4"/>
                  </a:lnTo>
                  <a:lnTo>
                    <a:pt x="54" y="0"/>
                  </a:lnTo>
                  <a:lnTo>
                    <a:pt x="54" y="0"/>
                  </a:lnTo>
                  <a:lnTo>
                    <a:pt x="58" y="0"/>
                  </a:lnTo>
                  <a:lnTo>
                    <a:pt x="62" y="4"/>
                  </a:lnTo>
                  <a:lnTo>
                    <a:pt x="62" y="4"/>
                  </a:lnTo>
                  <a:lnTo>
                    <a:pt x="68" y="8"/>
                  </a:lnTo>
                  <a:lnTo>
                    <a:pt x="68" y="8"/>
                  </a:lnTo>
                  <a:lnTo>
                    <a:pt x="74" y="14"/>
                  </a:lnTo>
                  <a:lnTo>
                    <a:pt x="74" y="14"/>
                  </a:lnTo>
                  <a:lnTo>
                    <a:pt x="82" y="24"/>
                  </a:lnTo>
                  <a:lnTo>
                    <a:pt x="82" y="24"/>
                  </a:lnTo>
                  <a:lnTo>
                    <a:pt x="84" y="30"/>
                  </a:lnTo>
                  <a:lnTo>
                    <a:pt x="84" y="30"/>
                  </a:lnTo>
                  <a:lnTo>
                    <a:pt x="84" y="32"/>
                  </a:lnTo>
                  <a:lnTo>
                    <a:pt x="84" y="32"/>
                  </a:lnTo>
                  <a:lnTo>
                    <a:pt x="84" y="36"/>
                  </a:lnTo>
                  <a:lnTo>
                    <a:pt x="86" y="36"/>
                  </a:lnTo>
                  <a:lnTo>
                    <a:pt x="86" y="36"/>
                  </a:lnTo>
                  <a:lnTo>
                    <a:pt x="92" y="38"/>
                  </a:lnTo>
                  <a:lnTo>
                    <a:pt x="92" y="38"/>
                  </a:lnTo>
                  <a:lnTo>
                    <a:pt x="94" y="42"/>
                  </a:lnTo>
                  <a:lnTo>
                    <a:pt x="96" y="46"/>
                  </a:lnTo>
                  <a:lnTo>
                    <a:pt x="96" y="46"/>
                  </a:lnTo>
                  <a:lnTo>
                    <a:pt x="100" y="50"/>
                  </a:lnTo>
                  <a:lnTo>
                    <a:pt x="104" y="54"/>
                  </a:lnTo>
                  <a:lnTo>
                    <a:pt x="104" y="54"/>
                  </a:lnTo>
                  <a:lnTo>
                    <a:pt x="106" y="56"/>
                  </a:lnTo>
                  <a:lnTo>
                    <a:pt x="108" y="60"/>
                  </a:lnTo>
                  <a:lnTo>
                    <a:pt x="108" y="60"/>
                  </a:lnTo>
                  <a:lnTo>
                    <a:pt x="106" y="64"/>
                  </a:lnTo>
                  <a:lnTo>
                    <a:pt x="106" y="64"/>
                  </a:lnTo>
                  <a:lnTo>
                    <a:pt x="106" y="72"/>
                  </a:lnTo>
                  <a:lnTo>
                    <a:pt x="106" y="72"/>
                  </a:lnTo>
                  <a:lnTo>
                    <a:pt x="104" y="76"/>
                  </a:lnTo>
                  <a:lnTo>
                    <a:pt x="100" y="78"/>
                  </a:lnTo>
                  <a:lnTo>
                    <a:pt x="92" y="84"/>
                  </a:lnTo>
                  <a:lnTo>
                    <a:pt x="92" y="84"/>
                  </a:lnTo>
                  <a:lnTo>
                    <a:pt x="78" y="98"/>
                  </a:lnTo>
                  <a:lnTo>
                    <a:pt x="78" y="98"/>
                  </a:lnTo>
                  <a:lnTo>
                    <a:pt x="64" y="116"/>
                  </a:lnTo>
                  <a:lnTo>
                    <a:pt x="64" y="116"/>
                  </a:lnTo>
                  <a:lnTo>
                    <a:pt x="60" y="122"/>
                  </a:lnTo>
                  <a:lnTo>
                    <a:pt x="58" y="124"/>
                  </a:lnTo>
                  <a:lnTo>
                    <a:pt x="54" y="124"/>
                  </a:lnTo>
                  <a:lnTo>
                    <a:pt x="54" y="124"/>
                  </a:lnTo>
                  <a:lnTo>
                    <a:pt x="46" y="120"/>
                  </a:lnTo>
                  <a:lnTo>
                    <a:pt x="42" y="118"/>
                  </a:lnTo>
                  <a:lnTo>
                    <a:pt x="40" y="116"/>
                  </a:lnTo>
                  <a:lnTo>
                    <a:pt x="40" y="116"/>
                  </a:lnTo>
                  <a:lnTo>
                    <a:pt x="34" y="106"/>
                  </a:lnTo>
                  <a:lnTo>
                    <a:pt x="34" y="106"/>
                  </a:lnTo>
                  <a:close/>
                  <a:moveTo>
                    <a:pt x="46" y="34"/>
                  </a:moveTo>
                  <a:lnTo>
                    <a:pt x="46" y="34"/>
                  </a:lnTo>
                  <a:lnTo>
                    <a:pt x="44" y="36"/>
                  </a:lnTo>
                  <a:lnTo>
                    <a:pt x="44" y="36"/>
                  </a:lnTo>
                  <a:lnTo>
                    <a:pt x="32" y="46"/>
                  </a:lnTo>
                  <a:lnTo>
                    <a:pt x="32" y="46"/>
                  </a:lnTo>
                  <a:lnTo>
                    <a:pt x="26" y="54"/>
                  </a:lnTo>
                  <a:lnTo>
                    <a:pt x="22" y="62"/>
                  </a:lnTo>
                  <a:lnTo>
                    <a:pt x="22" y="62"/>
                  </a:lnTo>
                  <a:lnTo>
                    <a:pt x="28" y="72"/>
                  </a:lnTo>
                  <a:lnTo>
                    <a:pt x="28" y="72"/>
                  </a:lnTo>
                  <a:lnTo>
                    <a:pt x="30" y="74"/>
                  </a:lnTo>
                  <a:lnTo>
                    <a:pt x="32" y="78"/>
                  </a:lnTo>
                  <a:lnTo>
                    <a:pt x="32" y="78"/>
                  </a:lnTo>
                  <a:lnTo>
                    <a:pt x="32" y="82"/>
                  </a:lnTo>
                  <a:lnTo>
                    <a:pt x="32" y="86"/>
                  </a:lnTo>
                  <a:lnTo>
                    <a:pt x="32" y="86"/>
                  </a:lnTo>
                  <a:lnTo>
                    <a:pt x="36" y="84"/>
                  </a:lnTo>
                  <a:lnTo>
                    <a:pt x="38" y="84"/>
                  </a:lnTo>
                  <a:lnTo>
                    <a:pt x="38" y="84"/>
                  </a:lnTo>
                  <a:lnTo>
                    <a:pt x="42" y="88"/>
                  </a:lnTo>
                  <a:lnTo>
                    <a:pt x="46" y="90"/>
                  </a:lnTo>
                  <a:lnTo>
                    <a:pt x="46" y="90"/>
                  </a:lnTo>
                  <a:lnTo>
                    <a:pt x="52" y="96"/>
                  </a:lnTo>
                  <a:lnTo>
                    <a:pt x="52" y="96"/>
                  </a:lnTo>
                  <a:lnTo>
                    <a:pt x="56" y="96"/>
                  </a:lnTo>
                  <a:lnTo>
                    <a:pt x="58" y="94"/>
                  </a:lnTo>
                  <a:lnTo>
                    <a:pt x="58" y="94"/>
                  </a:lnTo>
                  <a:lnTo>
                    <a:pt x="72" y="80"/>
                  </a:lnTo>
                  <a:lnTo>
                    <a:pt x="72" y="80"/>
                  </a:lnTo>
                  <a:lnTo>
                    <a:pt x="82" y="62"/>
                  </a:lnTo>
                  <a:lnTo>
                    <a:pt x="82" y="62"/>
                  </a:lnTo>
                  <a:lnTo>
                    <a:pt x="82" y="60"/>
                  </a:lnTo>
                  <a:lnTo>
                    <a:pt x="82" y="58"/>
                  </a:lnTo>
                  <a:lnTo>
                    <a:pt x="76" y="54"/>
                  </a:lnTo>
                  <a:lnTo>
                    <a:pt x="76" y="54"/>
                  </a:lnTo>
                  <a:lnTo>
                    <a:pt x="68" y="46"/>
                  </a:lnTo>
                  <a:lnTo>
                    <a:pt x="68" y="46"/>
                  </a:lnTo>
                  <a:lnTo>
                    <a:pt x="56" y="26"/>
                  </a:lnTo>
                  <a:lnTo>
                    <a:pt x="56" y="26"/>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5" name="Freeform 27"/>
            <p:cNvSpPr>
              <a:spLocks noEditPoints="1"/>
            </p:cNvSpPr>
            <p:nvPr userDrawn="1"/>
          </p:nvSpPr>
          <p:spPr bwMode="auto">
            <a:xfrm>
              <a:off x="3311" y="2788"/>
              <a:ext cx="112" cy="122"/>
            </a:xfrm>
            <a:custGeom>
              <a:avLst/>
              <a:gdLst>
                <a:gd name="T0" fmla="*/ 102 w 112"/>
                <a:gd name="T1" fmla="*/ 44 h 122"/>
                <a:gd name="T2" fmla="*/ 108 w 112"/>
                <a:gd name="T3" fmla="*/ 52 h 122"/>
                <a:gd name="T4" fmla="*/ 112 w 112"/>
                <a:gd name="T5" fmla="*/ 58 h 122"/>
                <a:gd name="T6" fmla="*/ 102 w 112"/>
                <a:gd name="T7" fmla="*/ 76 h 122"/>
                <a:gd name="T8" fmla="*/ 98 w 112"/>
                <a:gd name="T9" fmla="*/ 82 h 122"/>
                <a:gd name="T10" fmla="*/ 92 w 112"/>
                <a:gd name="T11" fmla="*/ 86 h 122"/>
                <a:gd name="T12" fmla="*/ 82 w 112"/>
                <a:gd name="T13" fmla="*/ 96 h 122"/>
                <a:gd name="T14" fmla="*/ 70 w 112"/>
                <a:gd name="T15" fmla="*/ 110 h 122"/>
                <a:gd name="T16" fmla="*/ 56 w 112"/>
                <a:gd name="T17" fmla="*/ 122 h 122"/>
                <a:gd name="T18" fmla="*/ 50 w 112"/>
                <a:gd name="T19" fmla="*/ 118 h 122"/>
                <a:gd name="T20" fmla="*/ 44 w 112"/>
                <a:gd name="T21" fmla="*/ 114 h 122"/>
                <a:gd name="T22" fmla="*/ 32 w 112"/>
                <a:gd name="T23" fmla="*/ 104 h 122"/>
                <a:gd name="T24" fmla="*/ 14 w 112"/>
                <a:gd name="T25" fmla="*/ 90 h 122"/>
                <a:gd name="T26" fmla="*/ 6 w 112"/>
                <a:gd name="T27" fmla="*/ 82 h 122"/>
                <a:gd name="T28" fmla="*/ 0 w 112"/>
                <a:gd name="T29" fmla="*/ 76 h 122"/>
                <a:gd name="T30" fmla="*/ 0 w 112"/>
                <a:gd name="T31" fmla="*/ 74 h 122"/>
                <a:gd name="T32" fmla="*/ 6 w 112"/>
                <a:gd name="T33" fmla="*/ 62 h 122"/>
                <a:gd name="T34" fmla="*/ 14 w 112"/>
                <a:gd name="T35" fmla="*/ 46 h 122"/>
                <a:gd name="T36" fmla="*/ 20 w 112"/>
                <a:gd name="T37" fmla="*/ 34 h 122"/>
                <a:gd name="T38" fmla="*/ 34 w 112"/>
                <a:gd name="T39" fmla="*/ 20 h 122"/>
                <a:gd name="T40" fmla="*/ 44 w 112"/>
                <a:gd name="T41" fmla="*/ 8 h 122"/>
                <a:gd name="T42" fmla="*/ 48 w 112"/>
                <a:gd name="T43" fmla="*/ 4 h 122"/>
                <a:gd name="T44" fmla="*/ 52 w 112"/>
                <a:gd name="T45" fmla="*/ 0 h 122"/>
                <a:gd name="T46" fmla="*/ 58 w 112"/>
                <a:gd name="T47" fmla="*/ 6 h 122"/>
                <a:gd name="T48" fmla="*/ 66 w 112"/>
                <a:gd name="T49" fmla="*/ 12 h 122"/>
                <a:gd name="T50" fmla="*/ 82 w 112"/>
                <a:gd name="T51" fmla="*/ 26 h 122"/>
                <a:gd name="T52" fmla="*/ 92 w 112"/>
                <a:gd name="T53" fmla="*/ 36 h 122"/>
                <a:gd name="T54" fmla="*/ 100 w 112"/>
                <a:gd name="T55" fmla="*/ 44 h 122"/>
                <a:gd name="T56" fmla="*/ 102 w 112"/>
                <a:gd name="T57" fmla="*/ 44 h 122"/>
                <a:gd name="T58" fmla="*/ 34 w 112"/>
                <a:gd name="T59" fmla="*/ 78 h 122"/>
                <a:gd name="T60" fmla="*/ 28 w 112"/>
                <a:gd name="T61" fmla="*/ 74 h 122"/>
                <a:gd name="T62" fmla="*/ 24 w 112"/>
                <a:gd name="T63" fmla="*/ 72 h 122"/>
                <a:gd name="T64" fmla="*/ 22 w 112"/>
                <a:gd name="T65" fmla="*/ 70 h 122"/>
                <a:gd name="T66" fmla="*/ 22 w 112"/>
                <a:gd name="T67" fmla="*/ 64 h 122"/>
                <a:gd name="T68" fmla="*/ 26 w 112"/>
                <a:gd name="T69" fmla="*/ 60 h 122"/>
                <a:gd name="T70" fmla="*/ 36 w 112"/>
                <a:gd name="T71" fmla="*/ 48 h 122"/>
                <a:gd name="T72" fmla="*/ 42 w 112"/>
                <a:gd name="T73" fmla="*/ 40 h 122"/>
                <a:gd name="T74" fmla="*/ 46 w 112"/>
                <a:gd name="T75" fmla="*/ 34 h 122"/>
                <a:gd name="T76" fmla="*/ 50 w 112"/>
                <a:gd name="T77" fmla="*/ 28 h 122"/>
                <a:gd name="T78" fmla="*/ 60 w 112"/>
                <a:gd name="T79" fmla="*/ 36 h 122"/>
                <a:gd name="T80" fmla="*/ 66 w 112"/>
                <a:gd name="T81" fmla="*/ 46 h 122"/>
                <a:gd name="T82" fmla="*/ 72 w 112"/>
                <a:gd name="T83" fmla="*/ 52 h 122"/>
                <a:gd name="T84" fmla="*/ 76 w 112"/>
                <a:gd name="T85" fmla="*/ 52 h 122"/>
                <a:gd name="T86" fmla="*/ 80 w 112"/>
                <a:gd name="T87" fmla="*/ 52 h 122"/>
                <a:gd name="T88" fmla="*/ 88 w 112"/>
                <a:gd name="T89" fmla="*/ 58 h 122"/>
                <a:gd name="T90" fmla="*/ 80 w 112"/>
                <a:gd name="T91" fmla="*/ 68 h 122"/>
                <a:gd name="T92" fmla="*/ 74 w 112"/>
                <a:gd name="T93" fmla="*/ 80 h 122"/>
                <a:gd name="T94" fmla="*/ 66 w 112"/>
                <a:gd name="T95" fmla="*/ 90 h 122"/>
                <a:gd name="T96" fmla="*/ 60 w 112"/>
                <a:gd name="T97" fmla="*/ 98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6"/>
                  </a:lnTo>
                  <a:lnTo>
                    <a:pt x="112" y="58"/>
                  </a:lnTo>
                  <a:lnTo>
                    <a:pt x="110" y="64"/>
                  </a:lnTo>
                  <a:lnTo>
                    <a:pt x="102" y="76"/>
                  </a:lnTo>
                  <a:lnTo>
                    <a:pt x="102" y="76"/>
                  </a:lnTo>
                  <a:lnTo>
                    <a:pt x="98" y="82"/>
                  </a:lnTo>
                  <a:lnTo>
                    <a:pt x="92" y="86"/>
                  </a:lnTo>
                  <a:lnTo>
                    <a:pt x="92" y="86"/>
                  </a:lnTo>
                  <a:lnTo>
                    <a:pt x="82" y="96"/>
                  </a:lnTo>
                  <a:lnTo>
                    <a:pt x="82" y="96"/>
                  </a:lnTo>
                  <a:lnTo>
                    <a:pt x="70" y="110"/>
                  </a:lnTo>
                  <a:lnTo>
                    <a:pt x="70" y="110"/>
                  </a:lnTo>
                  <a:lnTo>
                    <a:pt x="64" y="116"/>
                  </a:lnTo>
                  <a:lnTo>
                    <a:pt x="56" y="122"/>
                  </a:lnTo>
                  <a:lnTo>
                    <a:pt x="56" y="122"/>
                  </a:lnTo>
                  <a:lnTo>
                    <a:pt x="50" y="118"/>
                  </a:lnTo>
                  <a:lnTo>
                    <a:pt x="44" y="114"/>
                  </a:lnTo>
                  <a:lnTo>
                    <a:pt x="44" y="114"/>
                  </a:lnTo>
                  <a:lnTo>
                    <a:pt x="32" y="104"/>
                  </a:lnTo>
                  <a:lnTo>
                    <a:pt x="32" y="104"/>
                  </a:lnTo>
                  <a:lnTo>
                    <a:pt x="22" y="98"/>
                  </a:lnTo>
                  <a:lnTo>
                    <a:pt x="14" y="90"/>
                  </a:lnTo>
                  <a:lnTo>
                    <a:pt x="14" y="90"/>
                  </a:lnTo>
                  <a:lnTo>
                    <a:pt x="6" y="82"/>
                  </a:lnTo>
                  <a:lnTo>
                    <a:pt x="6" y="82"/>
                  </a:lnTo>
                  <a:lnTo>
                    <a:pt x="0" y="76"/>
                  </a:lnTo>
                  <a:lnTo>
                    <a:pt x="0" y="76"/>
                  </a:lnTo>
                  <a:lnTo>
                    <a:pt x="0" y="74"/>
                  </a:lnTo>
                  <a:lnTo>
                    <a:pt x="0" y="68"/>
                  </a:lnTo>
                  <a:lnTo>
                    <a:pt x="6" y="62"/>
                  </a:lnTo>
                  <a:lnTo>
                    <a:pt x="6" y="62"/>
                  </a:lnTo>
                  <a:lnTo>
                    <a:pt x="14" y="46"/>
                  </a:lnTo>
                  <a:lnTo>
                    <a:pt x="14" y="46"/>
                  </a:lnTo>
                  <a:lnTo>
                    <a:pt x="20" y="34"/>
                  </a:lnTo>
                  <a:lnTo>
                    <a:pt x="20" y="34"/>
                  </a:lnTo>
                  <a:lnTo>
                    <a:pt x="34" y="20"/>
                  </a:lnTo>
                  <a:lnTo>
                    <a:pt x="34" y="20"/>
                  </a:lnTo>
                  <a:lnTo>
                    <a:pt x="44" y="8"/>
                  </a:lnTo>
                  <a:lnTo>
                    <a:pt x="44" y="8"/>
                  </a:lnTo>
                  <a:lnTo>
                    <a:pt x="48" y="4"/>
                  </a:lnTo>
                  <a:lnTo>
                    <a:pt x="48" y="4"/>
                  </a:lnTo>
                  <a:lnTo>
                    <a:pt x="52" y="0"/>
                  </a:lnTo>
                  <a:lnTo>
                    <a:pt x="52" y="0"/>
                  </a:lnTo>
                  <a:lnTo>
                    <a:pt x="58" y="6"/>
                  </a:lnTo>
                  <a:lnTo>
                    <a:pt x="58" y="6"/>
                  </a:lnTo>
                  <a:lnTo>
                    <a:pt x="66" y="12"/>
                  </a:lnTo>
                  <a:lnTo>
                    <a:pt x="66" y="12"/>
                  </a:lnTo>
                  <a:lnTo>
                    <a:pt x="82" y="26"/>
                  </a:lnTo>
                  <a:lnTo>
                    <a:pt x="82" y="26"/>
                  </a:lnTo>
                  <a:lnTo>
                    <a:pt x="92" y="36"/>
                  </a:lnTo>
                  <a:lnTo>
                    <a:pt x="92" y="36"/>
                  </a:lnTo>
                  <a:lnTo>
                    <a:pt x="100" y="44"/>
                  </a:lnTo>
                  <a:lnTo>
                    <a:pt x="100" y="44"/>
                  </a:lnTo>
                  <a:lnTo>
                    <a:pt x="102" y="44"/>
                  </a:lnTo>
                  <a:lnTo>
                    <a:pt x="102" y="44"/>
                  </a:lnTo>
                  <a:close/>
                  <a:moveTo>
                    <a:pt x="34" y="78"/>
                  </a:moveTo>
                  <a:lnTo>
                    <a:pt x="34" y="78"/>
                  </a:lnTo>
                  <a:lnTo>
                    <a:pt x="28" y="74"/>
                  </a:lnTo>
                  <a:lnTo>
                    <a:pt x="28" y="74"/>
                  </a:lnTo>
                  <a:lnTo>
                    <a:pt x="24" y="72"/>
                  </a:lnTo>
                  <a:lnTo>
                    <a:pt x="22" y="70"/>
                  </a:lnTo>
                  <a:lnTo>
                    <a:pt x="22" y="70"/>
                  </a:lnTo>
                  <a:lnTo>
                    <a:pt x="22" y="64"/>
                  </a:lnTo>
                  <a:lnTo>
                    <a:pt x="22" y="64"/>
                  </a:lnTo>
                  <a:lnTo>
                    <a:pt x="26" y="60"/>
                  </a:lnTo>
                  <a:lnTo>
                    <a:pt x="26" y="60"/>
                  </a:lnTo>
                  <a:lnTo>
                    <a:pt x="36" y="48"/>
                  </a:lnTo>
                  <a:lnTo>
                    <a:pt x="36" y="48"/>
                  </a:lnTo>
                  <a:lnTo>
                    <a:pt x="42" y="40"/>
                  </a:lnTo>
                  <a:lnTo>
                    <a:pt x="42" y="40"/>
                  </a:lnTo>
                  <a:lnTo>
                    <a:pt x="46" y="34"/>
                  </a:lnTo>
                  <a:lnTo>
                    <a:pt x="46" y="34"/>
                  </a:lnTo>
                  <a:lnTo>
                    <a:pt x="50" y="28"/>
                  </a:lnTo>
                  <a:lnTo>
                    <a:pt x="50" y="28"/>
                  </a:lnTo>
                  <a:lnTo>
                    <a:pt x="56" y="32"/>
                  </a:lnTo>
                  <a:lnTo>
                    <a:pt x="60" y="36"/>
                  </a:lnTo>
                  <a:lnTo>
                    <a:pt x="60" y="36"/>
                  </a:lnTo>
                  <a:lnTo>
                    <a:pt x="66" y="46"/>
                  </a:lnTo>
                  <a:lnTo>
                    <a:pt x="66" y="46"/>
                  </a:lnTo>
                  <a:lnTo>
                    <a:pt x="72" y="52"/>
                  </a:lnTo>
                  <a:lnTo>
                    <a:pt x="72" y="52"/>
                  </a:lnTo>
                  <a:lnTo>
                    <a:pt x="76" y="52"/>
                  </a:lnTo>
                  <a:lnTo>
                    <a:pt x="80" y="52"/>
                  </a:lnTo>
                  <a:lnTo>
                    <a:pt x="80" y="52"/>
                  </a:lnTo>
                  <a:lnTo>
                    <a:pt x="84" y="54"/>
                  </a:lnTo>
                  <a:lnTo>
                    <a:pt x="88" y="58"/>
                  </a:lnTo>
                  <a:lnTo>
                    <a:pt x="88" y="58"/>
                  </a:lnTo>
                  <a:lnTo>
                    <a:pt x="80" y="68"/>
                  </a:lnTo>
                  <a:lnTo>
                    <a:pt x="74" y="80"/>
                  </a:lnTo>
                  <a:lnTo>
                    <a:pt x="74" y="80"/>
                  </a:lnTo>
                  <a:lnTo>
                    <a:pt x="66" y="90"/>
                  </a:lnTo>
                  <a:lnTo>
                    <a:pt x="66" y="90"/>
                  </a:lnTo>
                  <a:lnTo>
                    <a:pt x="64" y="94"/>
                  </a:lnTo>
                  <a:lnTo>
                    <a:pt x="60" y="98"/>
                  </a:lnTo>
                  <a:lnTo>
                    <a:pt x="60" y="98"/>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6" name="Freeform 28"/>
            <p:cNvSpPr>
              <a:spLocks/>
            </p:cNvSpPr>
            <p:nvPr userDrawn="1"/>
          </p:nvSpPr>
          <p:spPr bwMode="auto">
            <a:xfrm>
              <a:off x="3319" y="2930"/>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6 h 102"/>
                <a:gd name="T16" fmla="*/ 64 w 100"/>
                <a:gd name="T17" fmla="*/ 90 h 102"/>
                <a:gd name="T18" fmla="*/ 58 w 100"/>
                <a:gd name="T19" fmla="*/ 98 h 102"/>
                <a:gd name="T20" fmla="*/ 52 w 100"/>
                <a:gd name="T21" fmla="*/ 102 h 102"/>
                <a:gd name="T22" fmla="*/ 48 w 100"/>
                <a:gd name="T23" fmla="*/ 100 h 102"/>
                <a:gd name="T24" fmla="*/ 44 w 100"/>
                <a:gd name="T25" fmla="*/ 98 h 102"/>
                <a:gd name="T26" fmla="*/ 36 w 100"/>
                <a:gd name="T27" fmla="*/ 94 h 102"/>
                <a:gd name="T28" fmla="*/ 26 w 100"/>
                <a:gd name="T29" fmla="*/ 86 h 102"/>
                <a:gd name="T30" fmla="*/ 22 w 100"/>
                <a:gd name="T31" fmla="*/ 80 h 102"/>
                <a:gd name="T32" fmla="*/ 14 w 100"/>
                <a:gd name="T33" fmla="*/ 76 h 102"/>
                <a:gd name="T34" fmla="*/ 4 w 100"/>
                <a:gd name="T35" fmla="*/ 68 h 102"/>
                <a:gd name="T36" fmla="*/ 0 w 100"/>
                <a:gd name="T37" fmla="*/ 60 h 102"/>
                <a:gd name="T38" fmla="*/ 0 w 100"/>
                <a:gd name="T39" fmla="*/ 56 h 102"/>
                <a:gd name="T40" fmla="*/ 4 w 100"/>
                <a:gd name="T41" fmla="*/ 48 h 102"/>
                <a:gd name="T42" fmla="*/ 8 w 100"/>
                <a:gd name="T43" fmla="*/ 40 h 102"/>
                <a:gd name="T44" fmla="*/ 18 w 100"/>
                <a:gd name="T45" fmla="*/ 24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0 h 102"/>
                <a:gd name="T58" fmla="*/ 72 w 100"/>
                <a:gd name="T59" fmla="*/ 24 h 102"/>
                <a:gd name="T60" fmla="*/ 78 w 100"/>
                <a:gd name="T61" fmla="*/ 26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6"/>
                  </a:lnTo>
                  <a:lnTo>
                    <a:pt x="76" y="76"/>
                  </a:lnTo>
                  <a:lnTo>
                    <a:pt x="64" y="90"/>
                  </a:lnTo>
                  <a:lnTo>
                    <a:pt x="64" y="90"/>
                  </a:lnTo>
                  <a:lnTo>
                    <a:pt x="58" y="98"/>
                  </a:lnTo>
                  <a:lnTo>
                    <a:pt x="58" y="98"/>
                  </a:lnTo>
                  <a:lnTo>
                    <a:pt x="56" y="100"/>
                  </a:lnTo>
                  <a:lnTo>
                    <a:pt x="52" y="102"/>
                  </a:lnTo>
                  <a:lnTo>
                    <a:pt x="52" y="102"/>
                  </a:lnTo>
                  <a:lnTo>
                    <a:pt x="48" y="100"/>
                  </a:lnTo>
                  <a:lnTo>
                    <a:pt x="44" y="98"/>
                  </a:lnTo>
                  <a:lnTo>
                    <a:pt x="44" y="98"/>
                  </a:lnTo>
                  <a:lnTo>
                    <a:pt x="36" y="94"/>
                  </a:lnTo>
                  <a:lnTo>
                    <a:pt x="36" y="94"/>
                  </a:lnTo>
                  <a:lnTo>
                    <a:pt x="30" y="90"/>
                  </a:lnTo>
                  <a:lnTo>
                    <a:pt x="26" y="86"/>
                  </a:lnTo>
                  <a:lnTo>
                    <a:pt x="26" y="86"/>
                  </a:lnTo>
                  <a:lnTo>
                    <a:pt x="22" y="80"/>
                  </a:lnTo>
                  <a:lnTo>
                    <a:pt x="14" y="76"/>
                  </a:lnTo>
                  <a:lnTo>
                    <a:pt x="14" y="76"/>
                  </a:lnTo>
                  <a:lnTo>
                    <a:pt x="8" y="72"/>
                  </a:lnTo>
                  <a:lnTo>
                    <a:pt x="4" y="68"/>
                  </a:lnTo>
                  <a:lnTo>
                    <a:pt x="4" y="68"/>
                  </a:lnTo>
                  <a:lnTo>
                    <a:pt x="0" y="60"/>
                  </a:lnTo>
                  <a:lnTo>
                    <a:pt x="0" y="60"/>
                  </a:lnTo>
                  <a:lnTo>
                    <a:pt x="0" y="56"/>
                  </a:lnTo>
                  <a:lnTo>
                    <a:pt x="0" y="56"/>
                  </a:lnTo>
                  <a:lnTo>
                    <a:pt x="4" y="48"/>
                  </a:lnTo>
                  <a:lnTo>
                    <a:pt x="4" y="48"/>
                  </a:lnTo>
                  <a:lnTo>
                    <a:pt x="8" y="40"/>
                  </a:lnTo>
                  <a:lnTo>
                    <a:pt x="8" y="40"/>
                  </a:lnTo>
                  <a:lnTo>
                    <a:pt x="18" y="24"/>
                  </a:lnTo>
                  <a:lnTo>
                    <a:pt x="18" y="24"/>
                  </a:lnTo>
                  <a:lnTo>
                    <a:pt x="30" y="12"/>
                  </a:lnTo>
                  <a:lnTo>
                    <a:pt x="42" y="0"/>
                  </a:lnTo>
                  <a:lnTo>
                    <a:pt x="42" y="0"/>
                  </a:lnTo>
                  <a:lnTo>
                    <a:pt x="44" y="0"/>
                  </a:lnTo>
                  <a:lnTo>
                    <a:pt x="48" y="2"/>
                  </a:lnTo>
                  <a:lnTo>
                    <a:pt x="48" y="2"/>
                  </a:lnTo>
                  <a:lnTo>
                    <a:pt x="54" y="6"/>
                  </a:lnTo>
                  <a:lnTo>
                    <a:pt x="54" y="6"/>
                  </a:lnTo>
                  <a:lnTo>
                    <a:pt x="62" y="16"/>
                  </a:lnTo>
                  <a:lnTo>
                    <a:pt x="62" y="16"/>
                  </a:lnTo>
                  <a:lnTo>
                    <a:pt x="66" y="20"/>
                  </a:lnTo>
                  <a:lnTo>
                    <a:pt x="72" y="24"/>
                  </a:lnTo>
                  <a:lnTo>
                    <a:pt x="72" y="24"/>
                  </a:lnTo>
                  <a:lnTo>
                    <a:pt x="78" y="26"/>
                  </a:lnTo>
                  <a:lnTo>
                    <a:pt x="78" y="26"/>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7" name="Freeform 29"/>
            <p:cNvSpPr>
              <a:spLocks/>
            </p:cNvSpPr>
            <p:nvPr userDrawn="1"/>
          </p:nvSpPr>
          <p:spPr bwMode="auto">
            <a:xfrm>
              <a:off x="3311" y="2662"/>
              <a:ext cx="104" cy="112"/>
            </a:xfrm>
            <a:custGeom>
              <a:avLst/>
              <a:gdLst>
                <a:gd name="T0" fmla="*/ 96 w 104"/>
                <a:gd name="T1" fmla="*/ 46 h 112"/>
                <a:gd name="T2" fmla="*/ 104 w 104"/>
                <a:gd name="T3" fmla="*/ 56 h 112"/>
                <a:gd name="T4" fmla="*/ 104 w 104"/>
                <a:gd name="T5" fmla="*/ 60 h 112"/>
                <a:gd name="T6" fmla="*/ 96 w 104"/>
                <a:gd name="T7" fmla="*/ 70 h 112"/>
                <a:gd name="T8" fmla="*/ 88 w 104"/>
                <a:gd name="T9" fmla="*/ 78 h 112"/>
                <a:gd name="T10" fmla="*/ 74 w 104"/>
                <a:gd name="T11" fmla="*/ 94 h 112"/>
                <a:gd name="T12" fmla="*/ 64 w 104"/>
                <a:gd name="T13" fmla="*/ 106 h 112"/>
                <a:gd name="T14" fmla="*/ 60 w 104"/>
                <a:gd name="T15" fmla="*/ 110 h 112"/>
                <a:gd name="T16" fmla="*/ 56 w 104"/>
                <a:gd name="T17" fmla="*/ 110 h 112"/>
                <a:gd name="T18" fmla="*/ 54 w 104"/>
                <a:gd name="T19" fmla="*/ 112 h 112"/>
                <a:gd name="T20" fmla="*/ 50 w 104"/>
                <a:gd name="T21" fmla="*/ 112 h 112"/>
                <a:gd name="T22" fmla="*/ 42 w 104"/>
                <a:gd name="T23" fmla="*/ 108 h 112"/>
                <a:gd name="T24" fmla="*/ 36 w 104"/>
                <a:gd name="T25" fmla="*/ 100 h 112"/>
                <a:gd name="T26" fmla="*/ 34 w 104"/>
                <a:gd name="T27" fmla="*/ 96 h 112"/>
                <a:gd name="T28" fmla="*/ 32 w 104"/>
                <a:gd name="T29" fmla="*/ 92 h 112"/>
                <a:gd name="T30" fmla="*/ 26 w 104"/>
                <a:gd name="T31" fmla="*/ 84 h 112"/>
                <a:gd name="T32" fmla="*/ 16 w 104"/>
                <a:gd name="T33" fmla="*/ 80 h 112"/>
                <a:gd name="T34" fmla="*/ 12 w 104"/>
                <a:gd name="T35" fmla="*/ 74 h 112"/>
                <a:gd name="T36" fmla="*/ 10 w 104"/>
                <a:gd name="T37" fmla="*/ 68 h 112"/>
                <a:gd name="T38" fmla="*/ 6 w 104"/>
                <a:gd name="T39" fmla="*/ 64 h 112"/>
                <a:gd name="T40" fmla="*/ 0 w 104"/>
                <a:gd name="T41" fmla="*/ 54 h 112"/>
                <a:gd name="T42" fmla="*/ 12 w 104"/>
                <a:gd name="T43" fmla="*/ 40 h 112"/>
                <a:gd name="T44" fmla="*/ 22 w 104"/>
                <a:gd name="T45" fmla="*/ 28 h 112"/>
                <a:gd name="T46" fmla="*/ 32 w 104"/>
                <a:gd name="T47" fmla="*/ 18 h 112"/>
                <a:gd name="T48" fmla="*/ 46 w 104"/>
                <a:gd name="T49" fmla="*/ 6 h 112"/>
                <a:gd name="T50" fmla="*/ 50 w 104"/>
                <a:gd name="T51" fmla="*/ 4 h 112"/>
                <a:gd name="T52" fmla="*/ 54 w 104"/>
                <a:gd name="T53" fmla="*/ 0 h 112"/>
                <a:gd name="T54" fmla="*/ 62 w 104"/>
                <a:gd name="T55" fmla="*/ 4 h 112"/>
                <a:gd name="T56" fmla="*/ 66 w 104"/>
                <a:gd name="T57" fmla="*/ 8 h 112"/>
                <a:gd name="T58" fmla="*/ 70 w 104"/>
                <a:gd name="T59" fmla="*/ 14 h 112"/>
                <a:gd name="T60" fmla="*/ 80 w 104"/>
                <a:gd name="T61" fmla="*/ 26 h 112"/>
                <a:gd name="T62" fmla="*/ 90 w 104"/>
                <a:gd name="T63" fmla="*/ 36 h 112"/>
                <a:gd name="T64" fmla="*/ 96 w 104"/>
                <a:gd name="T65" fmla="*/ 44 h 112"/>
                <a:gd name="T66" fmla="*/ 96 w 104"/>
                <a:gd name="T6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6"/>
                  </a:moveTo>
                  <a:lnTo>
                    <a:pt x="96" y="46"/>
                  </a:lnTo>
                  <a:lnTo>
                    <a:pt x="100" y="50"/>
                  </a:lnTo>
                  <a:lnTo>
                    <a:pt x="104" y="56"/>
                  </a:lnTo>
                  <a:lnTo>
                    <a:pt x="104" y="56"/>
                  </a:lnTo>
                  <a:lnTo>
                    <a:pt x="104" y="60"/>
                  </a:lnTo>
                  <a:lnTo>
                    <a:pt x="102" y="64"/>
                  </a:lnTo>
                  <a:lnTo>
                    <a:pt x="96" y="70"/>
                  </a:lnTo>
                  <a:lnTo>
                    <a:pt x="96" y="70"/>
                  </a:lnTo>
                  <a:lnTo>
                    <a:pt x="88" y="78"/>
                  </a:lnTo>
                  <a:lnTo>
                    <a:pt x="88" y="78"/>
                  </a:lnTo>
                  <a:lnTo>
                    <a:pt x="74" y="94"/>
                  </a:lnTo>
                  <a:lnTo>
                    <a:pt x="74" y="94"/>
                  </a:lnTo>
                  <a:lnTo>
                    <a:pt x="64" y="106"/>
                  </a:lnTo>
                  <a:lnTo>
                    <a:pt x="64" y="106"/>
                  </a:lnTo>
                  <a:lnTo>
                    <a:pt x="60" y="110"/>
                  </a:lnTo>
                  <a:lnTo>
                    <a:pt x="60" y="110"/>
                  </a:lnTo>
                  <a:lnTo>
                    <a:pt x="56" y="110"/>
                  </a:lnTo>
                  <a:lnTo>
                    <a:pt x="56" y="110"/>
                  </a:lnTo>
                  <a:lnTo>
                    <a:pt x="54" y="112"/>
                  </a:lnTo>
                  <a:lnTo>
                    <a:pt x="50" y="112"/>
                  </a:lnTo>
                  <a:lnTo>
                    <a:pt x="50" y="112"/>
                  </a:lnTo>
                  <a:lnTo>
                    <a:pt x="46" y="110"/>
                  </a:lnTo>
                  <a:lnTo>
                    <a:pt x="42" y="108"/>
                  </a:lnTo>
                  <a:lnTo>
                    <a:pt x="42" y="108"/>
                  </a:lnTo>
                  <a:lnTo>
                    <a:pt x="36" y="100"/>
                  </a:lnTo>
                  <a:lnTo>
                    <a:pt x="36" y="100"/>
                  </a:lnTo>
                  <a:lnTo>
                    <a:pt x="34" y="96"/>
                  </a:lnTo>
                  <a:lnTo>
                    <a:pt x="32" y="92"/>
                  </a:lnTo>
                  <a:lnTo>
                    <a:pt x="32" y="92"/>
                  </a:lnTo>
                  <a:lnTo>
                    <a:pt x="30" y="88"/>
                  </a:lnTo>
                  <a:lnTo>
                    <a:pt x="26" y="84"/>
                  </a:lnTo>
                  <a:lnTo>
                    <a:pt x="16" y="80"/>
                  </a:lnTo>
                  <a:lnTo>
                    <a:pt x="16" y="80"/>
                  </a:lnTo>
                  <a:lnTo>
                    <a:pt x="14" y="78"/>
                  </a:lnTo>
                  <a:lnTo>
                    <a:pt x="12" y="74"/>
                  </a:lnTo>
                  <a:lnTo>
                    <a:pt x="12" y="74"/>
                  </a:lnTo>
                  <a:lnTo>
                    <a:pt x="10" y="68"/>
                  </a:lnTo>
                  <a:lnTo>
                    <a:pt x="6" y="64"/>
                  </a:lnTo>
                  <a:lnTo>
                    <a:pt x="6" y="64"/>
                  </a:lnTo>
                  <a:lnTo>
                    <a:pt x="0" y="54"/>
                  </a:lnTo>
                  <a:lnTo>
                    <a:pt x="0" y="54"/>
                  </a:lnTo>
                  <a:lnTo>
                    <a:pt x="12" y="40"/>
                  </a:lnTo>
                  <a:lnTo>
                    <a:pt x="12" y="40"/>
                  </a:lnTo>
                  <a:lnTo>
                    <a:pt x="22" y="28"/>
                  </a:lnTo>
                  <a:lnTo>
                    <a:pt x="22" y="28"/>
                  </a:lnTo>
                  <a:lnTo>
                    <a:pt x="26" y="22"/>
                  </a:lnTo>
                  <a:lnTo>
                    <a:pt x="32" y="18"/>
                  </a:lnTo>
                  <a:lnTo>
                    <a:pt x="32" y="18"/>
                  </a:lnTo>
                  <a:lnTo>
                    <a:pt x="46" y="6"/>
                  </a:lnTo>
                  <a:lnTo>
                    <a:pt x="46" y="6"/>
                  </a:lnTo>
                  <a:lnTo>
                    <a:pt x="50" y="4"/>
                  </a:lnTo>
                  <a:lnTo>
                    <a:pt x="54" y="0"/>
                  </a:lnTo>
                  <a:lnTo>
                    <a:pt x="54" y="0"/>
                  </a:lnTo>
                  <a:lnTo>
                    <a:pt x="58" y="2"/>
                  </a:lnTo>
                  <a:lnTo>
                    <a:pt x="62" y="4"/>
                  </a:lnTo>
                  <a:lnTo>
                    <a:pt x="62" y="4"/>
                  </a:lnTo>
                  <a:lnTo>
                    <a:pt x="66" y="8"/>
                  </a:lnTo>
                  <a:lnTo>
                    <a:pt x="70" y="14"/>
                  </a:lnTo>
                  <a:lnTo>
                    <a:pt x="70" y="14"/>
                  </a:lnTo>
                  <a:lnTo>
                    <a:pt x="80" y="26"/>
                  </a:lnTo>
                  <a:lnTo>
                    <a:pt x="80" y="26"/>
                  </a:lnTo>
                  <a:lnTo>
                    <a:pt x="90" y="36"/>
                  </a:lnTo>
                  <a:lnTo>
                    <a:pt x="90" y="36"/>
                  </a:lnTo>
                  <a:lnTo>
                    <a:pt x="96" y="44"/>
                  </a:lnTo>
                  <a:lnTo>
                    <a:pt x="96" y="44"/>
                  </a:lnTo>
                  <a:lnTo>
                    <a:pt x="96" y="46"/>
                  </a:lnTo>
                  <a:lnTo>
                    <a:pt x="9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8" name="Freeform 30"/>
            <p:cNvSpPr>
              <a:spLocks noEditPoints="1"/>
            </p:cNvSpPr>
            <p:nvPr userDrawn="1"/>
          </p:nvSpPr>
          <p:spPr bwMode="auto">
            <a:xfrm>
              <a:off x="3309" y="2530"/>
              <a:ext cx="116" cy="114"/>
            </a:xfrm>
            <a:custGeom>
              <a:avLst/>
              <a:gdLst>
                <a:gd name="T0" fmla="*/ 66 w 116"/>
                <a:gd name="T1" fmla="*/ 114 h 114"/>
                <a:gd name="T2" fmla="*/ 56 w 116"/>
                <a:gd name="T3" fmla="*/ 114 h 114"/>
                <a:gd name="T4" fmla="*/ 54 w 116"/>
                <a:gd name="T5" fmla="*/ 114 h 114"/>
                <a:gd name="T6" fmla="*/ 50 w 116"/>
                <a:gd name="T7" fmla="*/ 112 h 114"/>
                <a:gd name="T8" fmla="*/ 46 w 116"/>
                <a:gd name="T9" fmla="*/ 110 h 114"/>
                <a:gd name="T10" fmla="*/ 42 w 116"/>
                <a:gd name="T11" fmla="*/ 106 h 114"/>
                <a:gd name="T12" fmla="*/ 38 w 116"/>
                <a:gd name="T13" fmla="*/ 102 h 114"/>
                <a:gd name="T14" fmla="*/ 34 w 116"/>
                <a:gd name="T15" fmla="*/ 100 h 114"/>
                <a:gd name="T16" fmla="*/ 24 w 116"/>
                <a:gd name="T17" fmla="*/ 88 h 114"/>
                <a:gd name="T18" fmla="*/ 16 w 116"/>
                <a:gd name="T19" fmla="*/ 80 h 114"/>
                <a:gd name="T20" fmla="*/ 8 w 116"/>
                <a:gd name="T21" fmla="*/ 74 h 114"/>
                <a:gd name="T22" fmla="*/ 2 w 116"/>
                <a:gd name="T23" fmla="*/ 66 h 114"/>
                <a:gd name="T24" fmla="*/ 0 w 116"/>
                <a:gd name="T25" fmla="*/ 64 h 114"/>
                <a:gd name="T26" fmla="*/ 4 w 116"/>
                <a:gd name="T27" fmla="*/ 58 h 114"/>
                <a:gd name="T28" fmla="*/ 6 w 116"/>
                <a:gd name="T29" fmla="*/ 52 h 114"/>
                <a:gd name="T30" fmla="*/ 10 w 116"/>
                <a:gd name="T31" fmla="*/ 44 h 114"/>
                <a:gd name="T32" fmla="*/ 14 w 116"/>
                <a:gd name="T33" fmla="*/ 38 h 114"/>
                <a:gd name="T34" fmla="*/ 30 w 116"/>
                <a:gd name="T35" fmla="*/ 20 h 114"/>
                <a:gd name="T36" fmla="*/ 46 w 116"/>
                <a:gd name="T37" fmla="*/ 2 h 114"/>
                <a:gd name="T38" fmla="*/ 50 w 116"/>
                <a:gd name="T39" fmla="*/ 0 h 114"/>
                <a:gd name="T40" fmla="*/ 64 w 116"/>
                <a:gd name="T41" fmla="*/ 8 h 114"/>
                <a:gd name="T42" fmla="*/ 74 w 116"/>
                <a:gd name="T43" fmla="*/ 14 h 114"/>
                <a:gd name="T44" fmla="*/ 78 w 116"/>
                <a:gd name="T45" fmla="*/ 18 h 114"/>
                <a:gd name="T46" fmla="*/ 84 w 116"/>
                <a:gd name="T47" fmla="*/ 20 h 114"/>
                <a:gd name="T48" fmla="*/ 92 w 116"/>
                <a:gd name="T49" fmla="*/ 32 h 114"/>
                <a:gd name="T50" fmla="*/ 104 w 116"/>
                <a:gd name="T51" fmla="*/ 44 h 114"/>
                <a:gd name="T52" fmla="*/ 116 w 116"/>
                <a:gd name="T53" fmla="*/ 52 h 114"/>
                <a:gd name="T54" fmla="*/ 110 w 116"/>
                <a:gd name="T55" fmla="*/ 66 h 114"/>
                <a:gd name="T56" fmla="*/ 104 w 116"/>
                <a:gd name="T57" fmla="*/ 70 h 114"/>
                <a:gd name="T58" fmla="*/ 98 w 116"/>
                <a:gd name="T59" fmla="*/ 76 h 114"/>
                <a:gd name="T60" fmla="*/ 94 w 116"/>
                <a:gd name="T61" fmla="*/ 80 h 114"/>
                <a:gd name="T62" fmla="*/ 84 w 116"/>
                <a:gd name="T63" fmla="*/ 94 h 114"/>
                <a:gd name="T64" fmla="*/ 74 w 116"/>
                <a:gd name="T65" fmla="*/ 106 h 114"/>
                <a:gd name="T66" fmla="*/ 66 w 116"/>
                <a:gd name="T67" fmla="*/ 112 h 114"/>
                <a:gd name="T68" fmla="*/ 66 w 116"/>
                <a:gd name="T69" fmla="*/ 114 h 114"/>
                <a:gd name="T70" fmla="*/ 60 w 116"/>
                <a:gd name="T71" fmla="*/ 30 h 114"/>
                <a:gd name="T72" fmla="*/ 60 w 116"/>
                <a:gd name="T73" fmla="*/ 30 h 114"/>
                <a:gd name="T74" fmla="*/ 56 w 116"/>
                <a:gd name="T75" fmla="*/ 26 h 114"/>
                <a:gd name="T76" fmla="*/ 52 w 116"/>
                <a:gd name="T77" fmla="*/ 24 h 114"/>
                <a:gd name="T78" fmla="*/ 44 w 116"/>
                <a:gd name="T79" fmla="*/ 28 h 114"/>
                <a:gd name="T80" fmla="*/ 40 w 116"/>
                <a:gd name="T81" fmla="*/ 36 h 114"/>
                <a:gd name="T82" fmla="*/ 34 w 116"/>
                <a:gd name="T83" fmla="*/ 44 h 114"/>
                <a:gd name="T84" fmla="*/ 26 w 116"/>
                <a:gd name="T85" fmla="*/ 60 h 114"/>
                <a:gd name="T86" fmla="*/ 28 w 116"/>
                <a:gd name="T87" fmla="*/ 66 h 114"/>
                <a:gd name="T88" fmla="*/ 36 w 116"/>
                <a:gd name="T89" fmla="*/ 72 h 114"/>
                <a:gd name="T90" fmla="*/ 42 w 116"/>
                <a:gd name="T91" fmla="*/ 74 h 114"/>
                <a:gd name="T92" fmla="*/ 46 w 116"/>
                <a:gd name="T93" fmla="*/ 78 h 114"/>
                <a:gd name="T94" fmla="*/ 52 w 116"/>
                <a:gd name="T95" fmla="*/ 82 h 114"/>
                <a:gd name="T96" fmla="*/ 56 w 116"/>
                <a:gd name="T97" fmla="*/ 82 h 114"/>
                <a:gd name="T98" fmla="*/ 68 w 116"/>
                <a:gd name="T99" fmla="*/ 78 h 114"/>
                <a:gd name="T100" fmla="*/ 78 w 116"/>
                <a:gd name="T101" fmla="*/ 70 h 114"/>
                <a:gd name="T102" fmla="*/ 86 w 116"/>
                <a:gd name="T103" fmla="*/ 58 h 114"/>
                <a:gd name="T104" fmla="*/ 86 w 116"/>
                <a:gd name="T105" fmla="*/ 52 h 114"/>
                <a:gd name="T106" fmla="*/ 82 w 116"/>
                <a:gd name="T107" fmla="*/ 48 h 114"/>
                <a:gd name="T108" fmla="*/ 78 w 116"/>
                <a:gd name="T109" fmla="*/ 44 h 114"/>
                <a:gd name="T110" fmla="*/ 68 w 116"/>
                <a:gd name="T111" fmla="*/ 38 h 114"/>
                <a:gd name="T112" fmla="*/ 60 w 116"/>
                <a:gd name="T113"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4">
                  <a:moveTo>
                    <a:pt x="66" y="114"/>
                  </a:moveTo>
                  <a:lnTo>
                    <a:pt x="66" y="114"/>
                  </a:lnTo>
                  <a:lnTo>
                    <a:pt x="62" y="114"/>
                  </a:lnTo>
                  <a:lnTo>
                    <a:pt x="56" y="114"/>
                  </a:lnTo>
                  <a:lnTo>
                    <a:pt x="56" y="114"/>
                  </a:lnTo>
                  <a:lnTo>
                    <a:pt x="54" y="114"/>
                  </a:lnTo>
                  <a:lnTo>
                    <a:pt x="54" y="114"/>
                  </a:lnTo>
                  <a:lnTo>
                    <a:pt x="50" y="112"/>
                  </a:lnTo>
                  <a:lnTo>
                    <a:pt x="50" y="112"/>
                  </a:lnTo>
                  <a:lnTo>
                    <a:pt x="46" y="110"/>
                  </a:lnTo>
                  <a:lnTo>
                    <a:pt x="46" y="110"/>
                  </a:lnTo>
                  <a:lnTo>
                    <a:pt x="42" y="106"/>
                  </a:lnTo>
                  <a:lnTo>
                    <a:pt x="42" y="106"/>
                  </a:lnTo>
                  <a:lnTo>
                    <a:pt x="38" y="102"/>
                  </a:lnTo>
                  <a:lnTo>
                    <a:pt x="34" y="100"/>
                  </a:lnTo>
                  <a:lnTo>
                    <a:pt x="34" y="100"/>
                  </a:lnTo>
                  <a:lnTo>
                    <a:pt x="24" y="88"/>
                  </a:lnTo>
                  <a:lnTo>
                    <a:pt x="24" y="88"/>
                  </a:lnTo>
                  <a:lnTo>
                    <a:pt x="16" y="80"/>
                  </a:lnTo>
                  <a:lnTo>
                    <a:pt x="16" y="80"/>
                  </a:lnTo>
                  <a:lnTo>
                    <a:pt x="8" y="74"/>
                  </a:lnTo>
                  <a:lnTo>
                    <a:pt x="8" y="74"/>
                  </a:lnTo>
                  <a:lnTo>
                    <a:pt x="4" y="70"/>
                  </a:lnTo>
                  <a:lnTo>
                    <a:pt x="2" y="66"/>
                  </a:lnTo>
                  <a:lnTo>
                    <a:pt x="0" y="64"/>
                  </a:lnTo>
                  <a:lnTo>
                    <a:pt x="0" y="64"/>
                  </a:lnTo>
                  <a:lnTo>
                    <a:pt x="2" y="62"/>
                  </a:lnTo>
                  <a:lnTo>
                    <a:pt x="4" y="58"/>
                  </a:lnTo>
                  <a:lnTo>
                    <a:pt x="4" y="58"/>
                  </a:lnTo>
                  <a:lnTo>
                    <a:pt x="6" y="52"/>
                  </a:lnTo>
                  <a:lnTo>
                    <a:pt x="6" y="52"/>
                  </a:lnTo>
                  <a:lnTo>
                    <a:pt x="10" y="44"/>
                  </a:lnTo>
                  <a:lnTo>
                    <a:pt x="14" y="38"/>
                  </a:lnTo>
                  <a:lnTo>
                    <a:pt x="14" y="38"/>
                  </a:lnTo>
                  <a:lnTo>
                    <a:pt x="22" y="28"/>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0"/>
                  </a:lnTo>
                  <a:lnTo>
                    <a:pt x="84" y="20"/>
                  </a:lnTo>
                  <a:lnTo>
                    <a:pt x="92" y="32"/>
                  </a:lnTo>
                  <a:lnTo>
                    <a:pt x="92" y="32"/>
                  </a:lnTo>
                  <a:lnTo>
                    <a:pt x="104" y="44"/>
                  </a:lnTo>
                  <a:lnTo>
                    <a:pt x="104" y="44"/>
                  </a:lnTo>
                  <a:lnTo>
                    <a:pt x="116" y="52"/>
                  </a:lnTo>
                  <a:lnTo>
                    <a:pt x="116" y="52"/>
                  </a:lnTo>
                  <a:lnTo>
                    <a:pt x="114" y="60"/>
                  </a:lnTo>
                  <a:lnTo>
                    <a:pt x="110" y="66"/>
                  </a:lnTo>
                  <a:lnTo>
                    <a:pt x="110" y="66"/>
                  </a:lnTo>
                  <a:lnTo>
                    <a:pt x="104" y="70"/>
                  </a:lnTo>
                  <a:lnTo>
                    <a:pt x="104" y="70"/>
                  </a:lnTo>
                  <a:lnTo>
                    <a:pt x="98" y="76"/>
                  </a:lnTo>
                  <a:lnTo>
                    <a:pt x="98" y="76"/>
                  </a:lnTo>
                  <a:lnTo>
                    <a:pt x="94" y="80"/>
                  </a:lnTo>
                  <a:lnTo>
                    <a:pt x="94" y="80"/>
                  </a:lnTo>
                  <a:lnTo>
                    <a:pt x="84" y="94"/>
                  </a:lnTo>
                  <a:lnTo>
                    <a:pt x="84" y="94"/>
                  </a:lnTo>
                  <a:lnTo>
                    <a:pt x="74" y="106"/>
                  </a:lnTo>
                  <a:lnTo>
                    <a:pt x="74" y="106"/>
                  </a:lnTo>
                  <a:lnTo>
                    <a:pt x="66" y="112"/>
                  </a:lnTo>
                  <a:lnTo>
                    <a:pt x="66" y="112"/>
                  </a:lnTo>
                  <a:lnTo>
                    <a:pt x="66" y="114"/>
                  </a:lnTo>
                  <a:lnTo>
                    <a:pt x="66" y="114"/>
                  </a:lnTo>
                  <a:close/>
                  <a:moveTo>
                    <a:pt x="60" y="30"/>
                  </a:moveTo>
                  <a:lnTo>
                    <a:pt x="60" y="30"/>
                  </a:lnTo>
                  <a:lnTo>
                    <a:pt x="60" y="30"/>
                  </a:lnTo>
                  <a:lnTo>
                    <a:pt x="60" y="30"/>
                  </a:lnTo>
                  <a:lnTo>
                    <a:pt x="56" y="26"/>
                  </a:lnTo>
                  <a:lnTo>
                    <a:pt x="52" y="24"/>
                  </a:lnTo>
                  <a:lnTo>
                    <a:pt x="52" y="24"/>
                  </a:lnTo>
                  <a:lnTo>
                    <a:pt x="48" y="26"/>
                  </a:lnTo>
                  <a:lnTo>
                    <a:pt x="44" y="28"/>
                  </a:lnTo>
                  <a:lnTo>
                    <a:pt x="44" y="28"/>
                  </a:lnTo>
                  <a:lnTo>
                    <a:pt x="40" y="36"/>
                  </a:lnTo>
                  <a:lnTo>
                    <a:pt x="34" y="44"/>
                  </a:lnTo>
                  <a:lnTo>
                    <a:pt x="34" y="44"/>
                  </a:lnTo>
                  <a:lnTo>
                    <a:pt x="28" y="54"/>
                  </a:lnTo>
                  <a:lnTo>
                    <a:pt x="26" y="60"/>
                  </a:lnTo>
                  <a:lnTo>
                    <a:pt x="28" y="66"/>
                  </a:lnTo>
                  <a:lnTo>
                    <a:pt x="28" y="66"/>
                  </a:lnTo>
                  <a:lnTo>
                    <a:pt x="32" y="70"/>
                  </a:lnTo>
                  <a:lnTo>
                    <a:pt x="36" y="72"/>
                  </a:lnTo>
                  <a:lnTo>
                    <a:pt x="36" y="72"/>
                  </a:lnTo>
                  <a:lnTo>
                    <a:pt x="42" y="74"/>
                  </a:lnTo>
                  <a:lnTo>
                    <a:pt x="42" y="74"/>
                  </a:lnTo>
                  <a:lnTo>
                    <a:pt x="46" y="78"/>
                  </a:lnTo>
                  <a:lnTo>
                    <a:pt x="46" y="78"/>
                  </a:lnTo>
                  <a:lnTo>
                    <a:pt x="52" y="82"/>
                  </a:lnTo>
                  <a:lnTo>
                    <a:pt x="56" y="82"/>
                  </a:lnTo>
                  <a:lnTo>
                    <a:pt x="56" y="82"/>
                  </a:lnTo>
                  <a:lnTo>
                    <a:pt x="64" y="82"/>
                  </a:lnTo>
                  <a:lnTo>
                    <a:pt x="68" y="78"/>
                  </a:lnTo>
                  <a:lnTo>
                    <a:pt x="78" y="70"/>
                  </a:lnTo>
                  <a:lnTo>
                    <a:pt x="78" y="70"/>
                  </a:lnTo>
                  <a:lnTo>
                    <a:pt x="82" y="64"/>
                  </a:lnTo>
                  <a:lnTo>
                    <a:pt x="86" y="58"/>
                  </a:lnTo>
                  <a:lnTo>
                    <a:pt x="86" y="58"/>
                  </a:lnTo>
                  <a:lnTo>
                    <a:pt x="86" y="52"/>
                  </a:lnTo>
                  <a:lnTo>
                    <a:pt x="82" y="48"/>
                  </a:lnTo>
                  <a:lnTo>
                    <a:pt x="82" y="48"/>
                  </a:lnTo>
                  <a:lnTo>
                    <a:pt x="78" y="44"/>
                  </a:lnTo>
                  <a:lnTo>
                    <a:pt x="78" y="44"/>
                  </a:lnTo>
                  <a:lnTo>
                    <a:pt x="68" y="38"/>
                  </a:lnTo>
                  <a:lnTo>
                    <a:pt x="68" y="38"/>
                  </a:lnTo>
                  <a:lnTo>
                    <a:pt x="64" y="34"/>
                  </a:lnTo>
                  <a:lnTo>
                    <a:pt x="60" y="30"/>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9" name="Freeform 31"/>
            <p:cNvSpPr>
              <a:spLocks noEditPoints="1"/>
            </p:cNvSpPr>
            <p:nvPr userDrawn="1"/>
          </p:nvSpPr>
          <p:spPr bwMode="auto">
            <a:xfrm>
              <a:off x="3315" y="2274"/>
              <a:ext cx="102" cy="104"/>
            </a:xfrm>
            <a:custGeom>
              <a:avLst/>
              <a:gdLst>
                <a:gd name="T0" fmla="*/ 100 w 102"/>
                <a:gd name="T1" fmla="*/ 38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6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38 h 104"/>
                <a:gd name="T54" fmla="*/ 54 w 102"/>
                <a:gd name="T55" fmla="*/ 30 h 104"/>
                <a:gd name="T56" fmla="*/ 52 w 102"/>
                <a:gd name="T57" fmla="*/ 28 h 104"/>
                <a:gd name="T58" fmla="*/ 42 w 102"/>
                <a:gd name="T59" fmla="*/ 28 h 104"/>
                <a:gd name="T60" fmla="*/ 42 w 102"/>
                <a:gd name="T61" fmla="*/ 28 h 104"/>
                <a:gd name="T62" fmla="*/ 40 w 102"/>
                <a:gd name="T63" fmla="*/ 28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48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38"/>
                  </a:moveTo>
                  <a:lnTo>
                    <a:pt x="100" y="38"/>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6"/>
                  </a:lnTo>
                  <a:lnTo>
                    <a:pt x="42" y="96"/>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2"/>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38"/>
                  </a:lnTo>
                  <a:lnTo>
                    <a:pt x="100" y="38"/>
                  </a:lnTo>
                  <a:close/>
                  <a:moveTo>
                    <a:pt x="54" y="30"/>
                  </a:moveTo>
                  <a:lnTo>
                    <a:pt x="54" y="30"/>
                  </a:lnTo>
                  <a:lnTo>
                    <a:pt x="52" y="28"/>
                  </a:lnTo>
                  <a:lnTo>
                    <a:pt x="52" y="28"/>
                  </a:lnTo>
                  <a:lnTo>
                    <a:pt x="42" y="28"/>
                  </a:lnTo>
                  <a:lnTo>
                    <a:pt x="42" y="28"/>
                  </a:lnTo>
                  <a:lnTo>
                    <a:pt x="42" y="28"/>
                  </a:lnTo>
                  <a:lnTo>
                    <a:pt x="40" y="28"/>
                  </a:lnTo>
                  <a:lnTo>
                    <a:pt x="40" y="28"/>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48"/>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0" name="Freeform 32"/>
            <p:cNvSpPr>
              <a:spLocks/>
            </p:cNvSpPr>
            <p:nvPr userDrawn="1"/>
          </p:nvSpPr>
          <p:spPr bwMode="auto">
            <a:xfrm>
              <a:off x="3317" y="2404"/>
              <a:ext cx="106" cy="104"/>
            </a:xfrm>
            <a:custGeom>
              <a:avLst/>
              <a:gdLst>
                <a:gd name="T0" fmla="*/ 104 w 106"/>
                <a:gd name="T1" fmla="*/ 42 h 104"/>
                <a:gd name="T2" fmla="*/ 104 w 106"/>
                <a:gd name="T3" fmla="*/ 42 h 104"/>
                <a:gd name="T4" fmla="*/ 106 w 106"/>
                <a:gd name="T5" fmla="*/ 48 h 104"/>
                <a:gd name="T6" fmla="*/ 102 w 106"/>
                <a:gd name="T7" fmla="*/ 54 h 104"/>
                <a:gd name="T8" fmla="*/ 94 w 106"/>
                <a:gd name="T9" fmla="*/ 68 h 104"/>
                <a:gd name="T10" fmla="*/ 88 w 106"/>
                <a:gd name="T11" fmla="*/ 74 h 104"/>
                <a:gd name="T12" fmla="*/ 84 w 106"/>
                <a:gd name="T13" fmla="*/ 80 h 104"/>
                <a:gd name="T14" fmla="*/ 78 w 106"/>
                <a:gd name="T15" fmla="*/ 88 h 104"/>
                <a:gd name="T16" fmla="*/ 74 w 106"/>
                <a:gd name="T17" fmla="*/ 94 h 104"/>
                <a:gd name="T18" fmla="*/ 68 w 106"/>
                <a:gd name="T19" fmla="*/ 98 h 104"/>
                <a:gd name="T20" fmla="*/ 62 w 106"/>
                <a:gd name="T21" fmla="*/ 104 h 104"/>
                <a:gd name="T22" fmla="*/ 60 w 106"/>
                <a:gd name="T23" fmla="*/ 104 h 104"/>
                <a:gd name="T24" fmla="*/ 48 w 106"/>
                <a:gd name="T25" fmla="*/ 100 h 104"/>
                <a:gd name="T26" fmla="*/ 42 w 106"/>
                <a:gd name="T27" fmla="*/ 94 h 104"/>
                <a:gd name="T28" fmla="*/ 34 w 106"/>
                <a:gd name="T29" fmla="*/ 90 h 104"/>
                <a:gd name="T30" fmla="*/ 28 w 106"/>
                <a:gd name="T31" fmla="*/ 86 h 104"/>
                <a:gd name="T32" fmla="*/ 22 w 106"/>
                <a:gd name="T33" fmla="*/ 80 h 104"/>
                <a:gd name="T34" fmla="*/ 14 w 106"/>
                <a:gd name="T35" fmla="*/ 72 h 104"/>
                <a:gd name="T36" fmla="*/ 4 w 106"/>
                <a:gd name="T37" fmla="*/ 62 h 104"/>
                <a:gd name="T38" fmla="*/ 0 w 106"/>
                <a:gd name="T39" fmla="*/ 58 h 104"/>
                <a:gd name="T40" fmla="*/ 0 w 106"/>
                <a:gd name="T41" fmla="*/ 52 h 104"/>
                <a:gd name="T42" fmla="*/ 6 w 106"/>
                <a:gd name="T43" fmla="*/ 44 h 104"/>
                <a:gd name="T44" fmla="*/ 18 w 106"/>
                <a:gd name="T45" fmla="*/ 32 h 104"/>
                <a:gd name="T46" fmla="*/ 28 w 106"/>
                <a:gd name="T47" fmla="*/ 20 h 104"/>
                <a:gd name="T48" fmla="*/ 48 w 106"/>
                <a:gd name="T49" fmla="*/ 2 h 104"/>
                <a:gd name="T50" fmla="*/ 52 w 106"/>
                <a:gd name="T51" fmla="*/ 0 h 104"/>
                <a:gd name="T52" fmla="*/ 56 w 106"/>
                <a:gd name="T53" fmla="*/ 2 h 104"/>
                <a:gd name="T54" fmla="*/ 64 w 106"/>
                <a:gd name="T55" fmla="*/ 6 h 104"/>
                <a:gd name="T56" fmla="*/ 78 w 106"/>
                <a:gd name="T57" fmla="*/ 20 h 104"/>
                <a:gd name="T58" fmla="*/ 90 w 106"/>
                <a:gd name="T59" fmla="*/ 30 h 104"/>
                <a:gd name="T60" fmla="*/ 96 w 106"/>
                <a:gd name="T61" fmla="*/ 34 h 104"/>
                <a:gd name="T62" fmla="*/ 104 w 106"/>
                <a:gd name="T63"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4">
                  <a:moveTo>
                    <a:pt x="104" y="42"/>
                  </a:moveTo>
                  <a:lnTo>
                    <a:pt x="104" y="42"/>
                  </a:lnTo>
                  <a:lnTo>
                    <a:pt x="104" y="42"/>
                  </a:lnTo>
                  <a:lnTo>
                    <a:pt x="104" y="42"/>
                  </a:lnTo>
                  <a:lnTo>
                    <a:pt x="106" y="44"/>
                  </a:lnTo>
                  <a:lnTo>
                    <a:pt x="106" y="48"/>
                  </a:lnTo>
                  <a:lnTo>
                    <a:pt x="102" y="54"/>
                  </a:lnTo>
                  <a:lnTo>
                    <a:pt x="102" y="54"/>
                  </a:lnTo>
                  <a:lnTo>
                    <a:pt x="98" y="62"/>
                  </a:lnTo>
                  <a:lnTo>
                    <a:pt x="94" y="68"/>
                  </a:lnTo>
                  <a:lnTo>
                    <a:pt x="94" y="68"/>
                  </a:lnTo>
                  <a:lnTo>
                    <a:pt x="88" y="74"/>
                  </a:lnTo>
                  <a:lnTo>
                    <a:pt x="84" y="80"/>
                  </a:lnTo>
                  <a:lnTo>
                    <a:pt x="84" y="80"/>
                  </a:lnTo>
                  <a:lnTo>
                    <a:pt x="78" y="88"/>
                  </a:lnTo>
                  <a:lnTo>
                    <a:pt x="78" y="88"/>
                  </a:lnTo>
                  <a:lnTo>
                    <a:pt x="74" y="94"/>
                  </a:lnTo>
                  <a:lnTo>
                    <a:pt x="74" y="94"/>
                  </a:lnTo>
                  <a:lnTo>
                    <a:pt x="68" y="98"/>
                  </a:lnTo>
                  <a:lnTo>
                    <a:pt x="68" y="98"/>
                  </a:lnTo>
                  <a:lnTo>
                    <a:pt x="64" y="102"/>
                  </a:lnTo>
                  <a:lnTo>
                    <a:pt x="62" y="104"/>
                  </a:lnTo>
                  <a:lnTo>
                    <a:pt x="60" y="104"/>
                  </a:lnTo>
                  <a:lnTo>
                    <a:pt x="60" y="104"/>
                  </a:lnTo>
                  <a:lnTo>
                    <a:pt x="54" y="102"/>
                  </a:lnTo>
                  <a:lnTo>
                    <a:pt x="48" y="100"/>
                  </a:lnTo>
                  <a:lnTo>
                    <a:pt x="48" y="100"/>
                  </a:lnTo>
                  <a:lnTo>
                    <a:pt x="42" y="94"/>
                  </a:lnTo>
                  <a:lnTo>
                    <a:pt x="34" y="90"/>
                  </a:lnTo>
                  <a:lnTo>
                    <a:pt x="34" y="90"/>
                  </a:lnTo>
                  <a:lnTo>
                    <a:pt x="32" y="88"/>
                  </a:lnTo>
                  <a:lnTo>
                    <a:pt x="28" y="86"/>
                  </a:lnTo>
                  <a:lnTo>
                    <a:pt x="28" y="86"/>
                  </a:lnTo>
                  <a:lnTo>
                    <a:pt x="22" y="80"/>
                  </a:lnTo>
                  <a:lnTo>
                    <a:pt x="22" y="80"/>
                  </a:lnTo>
                  <a:lnTo>
                    <a:pt x="14" y="72"/>
                  </a:lnTo>
                  <a:lnTo>
                    <a:pt x="14" y="72"/>
                  </a:lnTo>
                  <a:lnTo>
                    <a:pt x="4" y="62"/>
                  </a:lnTo>
                  <a:lnTo>
                    <a:pt x="4" y="62"/>
                  </a:lnTo>
                  <a:lnTo>
                    <a:pt x="0" y="58"/>
                  </a:lnTo>
                  <a:lnTo>
                    <a:pt x="0" y="54"/>
                  </a:lnTo>
                  <a:lnTo>
                    <a:pt x="0" y="52"/>
                  </a:lnTo>
                  <a:lnTo>
                    <a:pt x="0" y="52"/>
                  </a:lnTo>
                  <a:lnTo>
                    <a:pt x="6" y="44"/>
                  </a:lnTo>
                  <a:lnTo>
                    <a:pt x="6" y="44"/>
                  </a:lnTo>
                  <a:lnTo>
                    <a:pt x="18" y="32"/>
                  </a:lnTo>
                  <a:lnTo>
                    <a:pt x="28" y="20"/>
                  </a:lnTo>
                  <a:lnTo>
                    <a:pt x="28" y="20"/>
                  </a:lnTo>
                  <a:lnTo>
                    <a:pt x="38" y="10"/>
                  </a:lnTo>
                  <a:lnTo>
                    <a:pt x="48" y="2"/>
                  </a:lnTo>
                  <a:lnTo>
                    <a:pt x="48" y="2"/>
                  </a:lnTo>
                  <a:lnTo>
                    <a:pt x="52" y="0"/>
                  </a:lnTo>
                  <a:lnTo>
                    <a:pt x="56" y="2"/>
                  </a:lnTo>
                  <a:lnTo>
                    <a:pt x="56" y="2"/>
                  </a:lnTo>
                  <a:lnTo>
                    <a:pt x="64" y="6"/>
                  </a:lnTo>
                  <a:lnTo>
                    <a:pt x="64" y="6"/>
                  </a:lnTo>
                  <a:lnTo>
                    <a:pt x="78" y="20"/>
                  </a:lnTo>
                  <a:lnTo>
                    <a:pt x="78" y="20"/>
                  </a:lnTo>
                  <a:lnTo>
                    <a:pt x="84" y="26"/>
                  </a:lnTo>
                  <a:lnTo>
                    <a:pt x="90" y="30"/>
                  </a:lnTo>
                  <a:lnTo>
                    <a:pt x="90" y="30"/>
                  </a:lnTo>
                  <a:lnTo>
                    <a:pt x="96" y="34"/>
                  </a:lnTo>
                  <a:lnTo>
                    <a:pt x="96" y="34"/>
                  </a:lnTo>
                  <a:lnTo>
                    <a:pt x="104" y="42"/>
                  </a:lnTo>
                  <a:lnTo>
                    <a:pt x="10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1" name="Freeform 33"/>
            <p:cNvSpPr>
              <a:spLocks/>
            </p:cNvSpPr>
            <p:nvPr userDrawn="1"/>
          </p:nvSpPr>
          <p:spPr bwMode="auto">
            <a:xfrm>
              <a:off x="3313" y="4236"/>
              <a:ext cx="108" cy="110"/>
            </a:xfrm>
            <a:custGeom>
              <a:avLst/>
              <a:gdLst>
                <a:gd name="T0" fmla="*/ 100 w 108"/>
                <a:gd name="T1" fmla="*/ 68 h 110"/>
                <a:gd name="T2" fmla="*/ 94 w 108"/>
                <a:gd name="T3" fmla="*/ 72 h 110"/>
                <a:gd name="T4" fmla="*/ 80 w 108"/>
                <a:gd name="T5" fmla="*/ 86 h 110"/>
                <a:gd name="T6" fmla="*/ 72 w 108"/>
                <a:gd name="T7" fmla="*/ 100 h 110"/>
                <a:gd name="T8" fmla="*/ 62 w 108"/>
                <a:gd name="T9" fmla="*/ 108 h 110"/>
                <a:gd name="T10" fmla="*/ 60 w 108"/>
                <a:gd name="T11" fmla="*/ 110 h 110"/>
                <a:gd name="T12" fmla="*/ 54 w 108"/>
                <a:gd name="T13" fmla="*/ 106 h 110"/>
                <a:gd name="T14" fmla="*/ 46 w 108"/>
                <a:gd name="T15" fmla="*/ 102 h 110"/>
                <a:gd name="T16" fmla="*/ 38 w 108"/>
                <a:gd name="T17" fmla="*/ 98 h 110"/>
                <a:gd name="T18" fmla="*/ 26 w 108"/>
                <a:gd name="T19" fmla="*/ 90 h 110"/>
                <a:gd name="T20" fmla="*/ 16 w 108"/>
                <a:gd name="T21" fmla="*/ 78 h 110"/>
                <a:gd name="T22" fmla="*/ 10 w 108"/>
                <a:gd name="T23" fmla="*/ 74 h 110"/>
                <a:gd name="T24" fmla="*/ 0 w 108"/>
                <a:gd name="T25" fmla="*/ 58 h 110"/>
                <a:gd name="T26" fmla="*/ 2 w 108"/>
                <a:gd name="T27" fmla="*/ 52 h 110"/>
                <a:gd name="T28" fmla="*/ 8 w 108"/>
                <a:gd name="T29" fmla="*/ 44 h 110"/>
                <a:gd name="T30" fmla="*/ 16 w 108"/>
                <a:gd name="T31" fmla="*/ 34 h 110"/>
                <a:gd name="T32" fmla="*/ 30 w 108"/>
                <a:gd name="T33" fmla="*/ 18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2 h 110"/>
                <a:gd name="T46" fmla="*/ 70 w 108"/>
                <a:gd name="T47" fmla="*/ 18 h 110"/>
                <a:gd name="T48" fmla="*/ 78 w 108"/>
                <a:gd name="T49" fmla="*/ 24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0 h 110"/>
                <a:gd name="T62" fmla="*/ 100 w 108"/>
                <a:gd name="T63" fmla="*/ 64 h 110"/>
                <a:gd name="T64" fmla="*/ 100 w 108"/>
                <a:gd name="T65" fmla="*/ 68 h 110"/>
                <a:gd name="T66" fmla="*/ 100 w 108"/>
                <a:gd name="T67"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68"/>
                  </a:moveTo>
                  <a:lnTo>
                    <a:pt x="100" y="68"/>
                  </a:lnTo>
                  <a:lnTo>
                    <a:pt x="94" y="72"/>
                  </a:lnTo>
                  <a:lnTo>
                    <a:pt x="94" y="72"/>
                  </a:lnTo>
                  <a:lnTo>
                    <a:pt x="86" y="78"/>
                  </a:lnTo>
                  <a:lnTo>
                    <a:pt x="80" y="86"/>
                  </a:lnTo>
                  <a:lnTo>
                    <a:pt x="80" y="86"/>
                  </a:lnTo>
                  <a:lnTo>
                    <a:pt x="72" y="100"/>
                  </a:lnTo>
                  <a:lnTo>
                    <a:pt x="72" y="100"/>
                  </a:lnTo>
                  <a:lnTo>
                    <a:pt x="62" y="108"/>
                  </a:lnTo>
                  <a:lnTo>
                    <a:pt x="62" y="108"/>
                  </a:lnTo>
                  <a:lnTo>
                    <a:pt x="60" y="110"/>
                  </a:lnTo>
                  <a:lnTo>
                    <a:pt x="58" y="110"/>
                  </a:lnTo>
                  <a:lnTo>
                    <a:pt x="54" y="106"/>
                  </a:lnTo>
                  <a:lnTo>
                    <a:pt x="54" y="106"/>
                  </a:lnTo>
                  <a:lnTo>
                    <a:pt x="46" y="102"/>
                  </a:lnTo>
                  <a:lnTo>
                    <a:pt x="38" y="98"/>
                  </a:lnTo>
                  <a:lnTo>
                    <a:pt x="38" y="98"/>
                  </a:lnTo>
                  <a:lnTo>
                    <a:pt x="26" y="90"/>
                  </a:lnTo>
                  <a:lnTo>
                    <a:pt x="26" y="90"/>
                  </a:lnTo>
                  <a:lnTo>
                    <a:pt x="16" y="78"/>
                  </a:lnTo>
                  <a:lnTo>
                    <a:pt x="16" y="78"/>
                  </a:lnTo>
                  <a:lnTo>
                    <a:pt x="10" y="74"/>
                  </a:lnTo>
                  <a:lnTo>
                    <a:pt x="10" y="74"/>
                  </a:lnTo>
                  <a:lnTo>
                    <a:pt x="2" y="64"/>
                  </a:lnTo>
                  <a:lnTo>
                    <a:pt x="0" y="58"/>
                  </a:lnTo>
                  <a:lnTo>
                    <a:pt x="2" y="52"/>
                  </a:lnTo>
                  <a:lnTo>
                    <a:pt x="2" y="52"/>
                  </a:lnTo>
                  <a:lnTo>
                    <a:pt x="8" y="44"/>
                  </a:lnTo>
                  <a:lnTo>
                    <a:pt x="8" y="44"/>
                  </a:lnTo>
                  <a:lnTo>
                    <a:pt x="16" y="34"/>
                  </a:lnTo>
                  <a:lnTo>
                    <a:pt x="16" y="34"/>
                  </a:lnTo>
                  <a:lnTo>
                    <a:pt x="24" y="26"/>
                  </a:lnTo>
                  <a:lnTo>
                    <a:pt x="30" y="18"/>
                  </a:lnTo>
                  <a:lnTo>
                    <a:pt x="30" y="18"/>
                  </a:lnTo>
                  <a:lnTo>
                    <a:pt x="32" y="10"/>
                  </a:lnTo>
                  <a:lnTo>
                    <a:pt x="34" y="6"/>
                  </a:lnTo>
                  <a:lnTo>
                    <a:pt x="38" y="4"/>
                  </a:lnTo>
                  <a:lnTo>
                    <a:pt x="38" y="4"/>
                  </a:lnTo>
                  <a:lnTo>
                    <a:pt x="44" y="0"/>
                  </a:lnTo>
                  <a:lnTo>
                    <a:pt x="44" y="0"/>
                  </a:lnTo>
                  <a:lnTo>
                    <a:pt x="48" y="0"/>
                  </a:lnTo>
                  <a:lnTo>
                    <a:pt x="50" y="2"/>
                  </a:lnTo>
                  <a:lnTo>
                    <a:pt x="50" y="2"/>
                  </a:lnTo>
                  <a:lnTo>
                    <a:pt x="56" y="6"/>
                  </a:lnTo>
                  <a:lnTo>
                    <a:pt x="64" y="12"/>
                  </a:lnTo>
                  <a:lnTo>
                    <a:pt x="64" y="12"/>
                  </a:lnTo>
                  <a:lnTo>
                    <a:pt x="70" y="18"/>
                  </a:lnTo>
                  <a:lnTo>
                    <a:pt x="78" y="24"/>
                  </a:lnTo>
                  <a:lnTo>
                    <a:pt x="78" y="24"/>
                  </a:lnTo>
                  <a:lnTo>
                    <a:pt x="80" y="28"/>
                  </a:lnTo>
                  <a:lnTo>
                    <a:pt x="84" y="30"/>
                  </a:lnTo>
                  <a:lnTo>
                    <a:pt x="92" y="34"/>
                  </a:lnTo>
                  <a:lnTo>
                    <a:pt x="92" y="34"/>
                  </a:lnTo>
                  <a:lnTo>
                    <a:pt x="98" y="40"/>
                  </a:lnTo>
                  <a:lnTo>
                    <a:pt x="104" y="46"/>
                  </a:lnTo>
                  <a:lnTo>
                    <a:pt x="104" y="46"/>
                  </a:lnTo>
                  <a:lnTo>
                    <a:pt x="108" y="48"/>
                  </a:lnTo>
                  <a:lnTo>
                    <a:pt x="106" y="52"/>
                  </a:lnTo>
                  <a:lnTo>
                    <a:pt x="106" y="52"/>
                  </a:lnTo>
                  <a:lnTo>
                    <a:pt x="102" y="60"/>
                  </a:lnTo>
                  <a:lnTo>
                    <a:pt x="102" y="60"/>
                  </a:lnTo>
                  <a:lnTo>
                    <a:pt x="100" y="64"/>
                  </a:lnTo>
                  <a:lnTo>
                    <a:pt x="100" y="64"/>
                  </a:lnTo>
                  <a:lnTo>
                    <a:pt x="100" y="68"/>
                  </a:lnTo>
                  <a:lnTo>
                    <a:pt x="100" y="68"/>
                  </a:lnTo>
                  <a:lnTo>
                    <a:pt x="100" y="68"/>
                  </a:lnTo>
                  <a:lnTo>
                    <a:pt x="10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2" name="Freeform 34"/>
            <p:cNvSpPr>
              <a:spLocks noEditPoints="1"/>
            </p:cNvSpPr>
            <p:nvPr userDrawn="1"/>
          </p:nvSpPr>
          <p:spPr bwMode="auto">
            <a:xfrm>
              <a:off x="3311" y="4102"/>
              <a:ext cx="106" cy="116"/>
            </a:xfrm>
            <a:custGeom>
              <a:avLst/>
              <a:gdLst>
                <a:gd name="T0" fmla="*/ 32 w 106"/>
                <a:gd name="T1" fmla="*/ 104 h 116"/>
                <a:gd name="T2" fmla="*/ 28 w 106"/>
                <a:gd name="T3" fmla="*/ 100 h 116"/>
                <a:gd name="T4" fmla="*/ 22 w 106"/>
                <a:gd name="T5" fmla="*/ 92 h 116"/>
                <a:gd name="T6" fmla="*/ 18 w 106"/>
                <a:gd name="T7" fmla="*/ 86 h 116"/>
                <a:gd name="T8" fmla="*/ 14 w 106"/>
                <a:gd name="T9" fmla="*/ 80 h 116"/>
                <a:gd name="T10" fmla="*/ 8 w 106"/>
                <a:gd name="T11" fmla="*/ 72 h 116"/>
                <a:gd name="T12" fmla="*/ 2 w 106"/>
                <a:gd name="T13" fmla="*/ 64 h 116"/>
                <a:gd name="T14" fmla="*/ 0 w 106"/>
                <a:gd name="T15" fmla="*/ 58 h 116"/>
                <a:gd name="T16" fmla="*/ 14 w 106"/>
                <a:gd name="T17" fmla="*/ 42 h 116"/>
                <a:gd name="T18" fmla="*/ 22 w 106"/>
                <a:gd name="T19" fmla="*/ 30 h 116"/>
                <a:gd name="T20" fmla="*/ 28 w 106"/>
                <a:gd name="T21" fmla="*/ 22 h 116"/>
                <a:gd name="T22" fmla="*/ 38 w 106"/>
                <a:gd name="T23" fmla="*/ 12 h 116"/>
                <a:gd name="T24" fmla="*/ 48 w 106"/>
                <a:gd name="T25" fmla="*/ 4 h 116"/>
                <a:gd name="T26" fmla="*/ 52 w 106"/>
                <a:gd name="T27" fmla="*/ 2 h 116"/>
                <a:gd name="T28" fmla="*/ 56 w 106"/>
                <a:gd name="T29" fmla="*/ 0 h 116"/>
                <a:gd name="T30" fmla="*/ 62 w 106"/>
                <a:gd name="T31" fmla="*/ 4 h 116"/>
                <a:gd name="T32" fmla="*/ 68 w 106"/>
                <a:gd name="T33" fmla="*/ 12 h 116"/>
                <a:gd name="T34" fmla="*/ 70 w 106"/>
                <a:gd name="T35" fmla="*/ 20 h 116"/>
                <a:gd name="T36" fmla="*/ 74 w 106"/>
                <a:gd name="T37" fmla="*/ 30 h 116"/>
                <a:gd name="T38" fmla="*/ 88 w 106"/>
                <a:gd name="T39" fmla="*/ 42 h 116"/>
                <a:gd name="T40" fmla="*/ 92 w 106"/>
                <a:gd name="T41" fmla="*/ 44 h 116"/>
                <a:gd name="T42" fmla="*/ 102 w 106"/>
                <a:gd name="T43" fmla="*/ 54 h 116"/>
                <a:gd name="T44" fmla="*/ 106 w 106"/>
                <a:gd name="T45" fmla="*/ 60 h 116"/>
                <a:gd name="T46" fmla="*/ 104 w 106"/>
                <a:gd name="T47" fmla="*/ 64 h 116"/>
                <a:gd name="T48" fmla="*/ 98 w 106"/>
                <a:gd name="T49" fmla="*/ 70 h 116"/>
                <a:gd name="T50" fmla="*/ 88 w 106"/>
                <a:gd name="T51" fmla="*/ 78 h 116"/>
                <a:gd name="T52" fmla="*/ 78 w 106"/>
                <a:gd name="T53" fmla="*/ 88 h 116"/>
                <a:gd name="T54" fmla="*/ 68 w 106"/>
                <a:gd name="T55" fmla="*/ 98 h 116"/>
                <a:gd name="T56" fmla="*/ 56 w 106"/>
                <a:gd name="T57" fmla="*/ 110 h 116"/>
                <a:gd name="T58" fmla="*/ 52 w 106"/>
                <a:gd name="T59" fmla="*/ 116 h 116"/>
                <a:gd name="T60" fmla="*/ 50 w 106"/>
                <a:gd name="T61" fmla="*/ 116 h 116"/>
                <a:gd name="T62" fmla="*/ 42 w 106"/>
                <a:gd name="T63" fmla="*/ 112 h 116"/>
                <a:gd name="T64" fmla="*/ 36 w 106"/>
                <a:gd name="T65" fmla="*/ 106 h 116"/>
                <a:gd name="T66" fmla="*/ 32 w 106"/>
                <a:gd name="T67" fmla="*/ 104 h 116"/>
                <a:gd name="T68" fmla="*/ 46 w 106"/>
                <a:gd name="T69" fmla="*/ 30 h 116"/>
                <a:gd name="T70" fmla="*/ 40 w 106"/>
                <a:gd name="T71" fmla="*/ 36 h 116"/>
                <a:gd name="T72" fmla="*/ 32 w 106"/>
                <a:gd name="T73" fmla="*/ 44 h 116"/>
                <a:gd name="T74" fmla="*/ 28 w 106"/>
                <a:gd name="T75" fmla="*/ 52 h 116"/>
                <a:gd name="T76" fmla="*/ 22 w 106"/>
                <a:gd name="T77" fmla="*/ 56 h 116"/>
                <a:gd name="T78" fmla="*/ 18 w 106"/>
                <a:gd name="T79" fmla="*/ 60 h 116"/>
                <a:gd name="T80" fmla="*/ 28 w 106"/>
                <a:gd name="T81" fmla="*/ 76 h 116"/>
                <a:gd name="T82" fmla="*/ 38 w 106"/>
                <a:gd name="T83" fmla="*/ 86 h 116"/>
                <a:gd name="T84" fmla="*/ 42 w 106"/>
                <a:gd name="T85" fmla="*/ 90 h 116"/>
                <a:gd name="T86" fmla="*/ 44 w 106"/>
                <a:gd name="T87" fmla="*/ 90 h 116"/>
                <a:gd name="T88" fmla="*/ 48 w 106"/>
                <a:gd name="T89" fmla="*/ 86 h 116"/>
                <a:gd name="T90" fmla="*/ 52 w 106"/>
                <a:gd name="T91" fmla="*/ 82 h 116"/>
                <a:gd name="T92" fmla="*/ 54 w 106"/>
                <a:gd name="T93" fmla="*/ 76 h 116"/>
                <a:gd name="T94" fmla="*/ 58 w 106"/>
                <a:gd name="T95" fmla="*/ 66 h 116"/>
                <a:gd name="T96" fmla="*/ 66 w 106"/>
                <a:gd name="T97" fmla="*/ 62 h 116"/>
                <a:gd name="T98" fmla="*/ 70 w 106"/>
                <a:gd name="T99" fmla="*/ 62 h 116"/>
                <a:gd name="T100" fmla="*/ 74 w 106"/>
                <a:gd name="T101" fmla="*/ 62 h 116"/>
                <a:gd name="T102" fmla="*/ 80 w 106"/>
                <a:gd name="T103" fmla="*/ 56 h 116"/>
                <a:gd name="T104" fmla="*/ 78 w 106"/>
                <a:gd name="T105" fmla="*/ 54 h 116"/>
                <a:gd name="T106" fmla="*/ 72 w 106"/>
                <a:gd name="T107" fmla="*/ 48 h 116"/>
                <a:gd name="T108" fmla="*/ 68 w 106"/>
                <a:gd name="T109" fmla="*/ 44 h 116"/>
                <a:gd name="T110" fmla="*/ 62 w 106"/>
                <a:gd name="T111" fmla="*/ 40 h 116"/>
                <a:gd name="T112" fmla="*/ 58 w 106"/>
                <a:gd name="T113" fmla="*/ 32 h 116"/>
                <a:gd name="T114" fmla="*/ 54 w 106"/>
                <a:gd name="T115" fmla="*/ 28 h 116"/>
                <a:gd name="T116" fmla="*/ 52 w 106"/>
                <a:gd name="T117" fmla="*/ 24 h 116"/>
                <a:gd name="T118" fmla="*/ 46 w 106"/>
                <a:gd name="T119" fmla="*/ 3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6">
                  <a:moveTo>
                    <a:pt x="32" y="104"/>
                  </a:moveTo>
                  <a:lnTo>
                    <a:pt x="32" y="104"/>
                  </a:lnTo>
                  <a:lnTo>
                    <a:pt x="28" y="100"/>
                  </a:lnTo>
                  <a:lnTo>
                    <a:pt x="28" y="100"/>
                  </a:lnTo>
                  <a:lnTo>
                    <a:pt x="24" y="96"/>
                  </a:lnTo>
                  <a:lnTo>
                    <a:pt x="22" y="92"/>
                  </a:lnTo>
                  <a:lnTo>
                    <a:pt x="22" y="92"/>
                  </a:lnTo>
                  <a:lnTo>
                    <a:pt x="18" y="86"/>
                  </a:lnTo>
                  <a:lnTo>
                    <a:pt x="14" y="80"/>
                  </a:lnTo>
                  <a:lnTo>
                    <a:pt x="14" y="80"/>
                  </a:lnTo>
                  <a:lnTo>
                    <a:pt x="8" y="72"/>
                  </a:lnTo>
                  <a:lnTo>
                    <a:pt x="8" y="72"/>
                  </a:lnTo>
                  <a:lnTo>
                    <a:pt x="2" y="64"/>
                  </a:lnTo>
                  <a:lnTo>
                    <a:pt x="2" y="64"/>
                  </a:lnTo>
                  <a:lnTo>
                    <a:pt x="0" y="62"/>
                  </a:lnTo>
                  <a:lnTo>
                    <a:pt x="0" y="58"/>
                  </a:lnTo>
                  <a:lnTo>
                    <a:pt x="4" y="52"/>
                  </a:lnTo>
                  <a:lnTo>
                    <a:pt x="14" y="42"/>
                  </a:lnTo>
                  <a:lnTo>
                    <a:pt x="14" y="42"/>
                  </a:lnTo>
                  <a:lnTo>
                    <a:pt x="22" y="30"/>
                  </a:lnTo>
                  <a:lnTo>
                    <a:pt x="22" y="30"/>
                  </a:lnTo>
                  <a:lnTo>
                    <a:pt x="28" y="22"/>
                  </a:lnTo>
                  <a:lnTo>
                    <a:pt x="28" y="22"/>
                  </a:lnTo>
                  <a:lnTo>
                    <a:pt x="38" y="12"/>
                  </a:lnTo>
                  <a:lnTo>
                    <a:pt x="48" y="4"/>
                  </a:lnTo>
                  <a:lnTo>
                    <a:pt x="48" y="4"/>
                  </a:lnTo>
                  <a:lnTo>
                    <a:pt x="52" y="2"/>
                  </a:lnTo>
                  <a:lnTo>
                    <a:pt x="52" y="2"/>
                  </a:lnTo>
                  <a:lnTo>
                    <a:pt x="56" y="0"/>
                  </a:lnTo>
                  <a:lnTo>
                    <a:pt x="56" y="0"/>
                  </a:lnTo>
                  <a:lnTo>
                    <a:pt x="60" y="2"/>
                  </a:lnTo>
                  <a:lnTo>
                    <a:pt x="62" y="4"/>
                  </a:lnTo>
                  <a:lnTo>
                    <a:pt x="62" y="4"/>
                  </a:lnTo>
                  <a:lnTo>
                    <a:pt x="68" y="12"/>
                  </a:lnTo>
                  <a:lnTo>
                    <a:pt x="70" y="20"/>
                  </a:lnTo>
                  <a:lnTo>
                    <a:pt x="70" y="20"/>
                  </a:lnTo>
                  <a:lnTo>
                    <a:pt x="74" y="30"/>
                  </a:lnTo>
                  <a:lnTo>
                    <a:pt x="74" y="30"/>
                  </a:lnTo>
                  <a:lnTo>
                    <a:pt x="80" y="38"/>
                  </a:lnTo>
                  <a:lnTo>
                    <a:pt x="88" y="42"/>
                  </a:lnTo>
                  <a:lnTo>
                    <a:pt x="88" y="42"/>
                  </a:lnTo>
                  <a:lnTo>
                    <a:pt x="92" y="44"/>
                  </a:lnTo>
                  <a:lnTo>
                    <a:pt x="96" y="48"/>
                  </a:lnTo>
                  <a:lnTo>
                    <a:pt x="102" y="54"/>
                  </a:lnTo>
                  <a:lnTo>
                    <a:pt x="102" y="54"/>
                  </a:lnTo>
                  <a:lnTo>
                    <a:pt x="106" y="60"/>
                  </a:lnTo>
                  <a:lnTo>
                    <a:pt x="104" y="64"/>
                  </a:lnTo>
                  <a:lnTo>
                    <a:pt x="104" y="64"/>
                  </a:lnTo>
                  <a:lnTo>
                    <a:pt x="98" y="70"/>
                  </a:lnTo>
                  <a:lnTo>
                    <a:pt x="98" y="70"/>
                  </a:lnTo>
                  <a:lnTo>
                    <a:pt x="88" y="78"/>
                  </a:lnTo>
                  <a:lnTo>
                    <a:pt x="88" y="78"/>
                  </a:lnTo>
                  <a:lnTo>
                    <a:pt x="78" y="88"/>
                  </a:lnTo>
                  <a:lnTo>
                    <a:pt x="78" y="88"/>
                  </a:lnTo>
                  <a:lnTo>
                    <a:pt x="68" y="98"/>
                  </a:lnTo>
                  <a:lnTo>
                    <a:pt x="68" y="98"/>
                  </a:lnTo>
                  <a:lnTo>
                    <a:pt x="56" y="110"/>
                  </a:lnTo>
                  <a:lnTo>
                    <a:pt x="56" y="110"/>
                  </a:lnTo>
                  <a:lnTo>
                    <a:pt x="54" y="114"/>
                  </a:lnTo>
                  <a:lnTo>
                    <a:pt x="52" y="116"/>
                  </a:lnTo>
                  <a:lnTo>
                    <a:pt x="50" y="116"/>
                  </a:lnTo>
                  <a:lnTo>
                    <a:pt x="50" y="116"/>
                  </a:lnTo>
                  <a:lnTo>
                    <a:pt x="46" y="114"/>
                  </a:lnTo>
                  <a:lnTo>
                    <a:pt x="42" y="112"/>
                  </a:lnTo>
                  <a:lnTo>
                    <a:pt x="42" y="112"/>
                  </a:lnTo>
                  <a:lnTo>
                    <a:pt x="36" y="106"/>
                  </a:lnTo>
                  <a:lnTo>
                    <a:pt x="36" y="106"/>
                  </a:lnTo>
                  <a:lnTo>
                    <a:pt x="32" y="104"/>
                  </a:lnTo>
                  <a:lnTo>
                    <a:pt x="32" y="104"/>
                  </a:lnTo>
                  <a:close/>
                  <a:moveTo>
                    <a:pt x="46" y="30"/>
                  </a:moveTo>
                  <a:lnTo>
                    <a:pt x="46" y="30"/>
                  </a:lnTo>
                  <a:lnTo>
                    <a:pt x="40" y="36"/>
                  </a:lnTo>
                  <a:lnTo>
                    <a:pt x="40" y="36"/>
                  </a:lnTo>
                  <a:lnTo>
                    <a:pt x="32" y="44"/>
                  </a:lnTo>
                  <a:lnTo>
                    <a:pt x="32" y="44"/>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88"/>
                  </a:lnTo>
                  <a:lnTo>
                    <a:pt x="48" y="86"/>
                  </a:lnTo>
                  <a:lnTo>
                    <a:pt x="48" y="86"/>
                  </a:lnTo>
                  <a:lnTo>
                    <a:pt x="52" y="82"/>
                  </a:lnTo>
                  <a:lnTo>
                    <a:pt x="54" y="76"/>
                  </a:lnTo>
                  <a:lnTo>
                    <a:pt x="54" y="76"/>
                  </a:lnTo>
                  <a:lnTo>
                    <a:pt x="56" y="70"/>
                  </a:lnTo>
                  <a:lnTo>
                    <a:pt x="58" y="66"/>
                  </a:lnTo>
                  <a:lnTo>
                    <a:pt x="62" y="64"/>
                  </a:lnTo>
                  <a:lnTo>
                    <a:pt x="66" y="62"/>
                  </a:lnTo>
                  <a:lnTo>
                    <a:pt x="66" y="62"/>
                  </a:lnTo>
                  <a:lnTo>
                    <a:pt x="70" y="62"/>
                  </a:lnTo>
                  <a:lnTo>
                    <a:pt x="74" y="62"/>
                  </a:lnTo>
                  <a:lnTo>
                    <a:pt x="74" y="62"/>
                  </a:lnTo>
                  <a:lnTo>
                    <a:pt x="78" y="60"/>
                  </a:lnTo>
                  <a:lnTo>
                    <a:pt x="80" y="56"/>
                  </a:lnTo>
                  <a:lnTo>
                    <a:pt x="80" y="56"/>
                  </a:lnTo>
                  <a:lnTo>
                    <a:pt x="78" y="54"/>
                  </a:lnTo>
                  <a:lnTo>
                    <a:pt x="76" y="50"/>
                  </a:lnTo>
                  <a:lnTo>
                    <a:pt x="72" y="48"/>
                  </a:lnTo>
                  <a:lnTo>
                    <a:pt x="72" y="48"/>
                  </a:lnTo>
                  <a:lnTo>
                    <a:pt x="68" y="44"/>
                  </a:lnTo>
                  <a:lnTo>
                    <a:pt x="68" y="44"/>
                  </a:lnTo>
                  <a:lnTo>
                    <a:pt x="62" y="40"/>
                  </a:lnTo>
                  <a:lnTo>
                    <a:pt x="62" y="40"/>
                  </a:lnTo>
                  <a:lnTo>
                    <a:pt x="58" y="32"/>
                  </a:lnTo>
                  <a:lnTo>
                    <a:pt x="58" y="32"/>
                  </a:lnTo>
                  <a:lnTo>
                    <a:pt x="54" y="28"/>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3" name="Freeform 35"/>
            <p:cNvSpPr>
              <a:spLocks noEditPoints="1"/>
            </p:cNvSpPr>
            <p:nvPr userDrawn="1"/>
          </p:nvSpPr>
          <p:spPr bwMode="auto">
            <a:xfrm>
              <a:off x="3311" y="3844"/>
              <a:ext cx="108" cy="108"/>
            </a:xfrm>
            <a:custGeom>
              <a:avLst/>
              <a:gdLst>
                <a:gd name="T0" fmla="*/ 104 w 108"/>
                <a:gd name="T1" fmla="*/ 38 h 108"/>
                <a:gd name="T2" fmla="*/ 106 w 108"/>
                <a:gd name="T3" fmla="*/ 40 h 108"/>
                <a:gd name="T4" fmla="*/ 106 w 108"/>
                <a:gd name="T5" fmla="*/ 44 h 108"/>
                <a:gd name="T6" fmla="*/ 104 w 108"/>
                <a:gd name="T7" fmla="*/ 48 h 108"/>
                <a:gd name="T8" fmla="*/ 98 w 108"/>
                <a:gd name="T9" fmla="*/ 58 h 108"/>
                <a:gd name="T10" fmla="*/ 88 w 108"/>
                <a:gd name="T11" fmla="*/ 74 h 108"/>
                <a:gd name="T12" fmla="*/ 60 w 108"/>
                <a:gd name="T13" fmla="*/ 100 h 108"/>
                <a:gd name="T14" fmla="*/ 52 w 108"/>
                <a:gd name="T15" fmla="*/ 104 h 108"/>
                <a:gd name="T16" fmla="*/ 50 w 108"/>
                <a:gd name="T17" fmla="*/ 106 h 108"/>
                <a:gd name="T18" fmla="*/ 48 w 108"/>
                <a:gd name="T19" fmla="*/ 108 h 108"/>
                <a:gd name="T20" fmla="*/ 42 w 108"/>
                <a:gd name="T21" fmla="*/ 106 h 108"/>
                <a:gd name="T22" fmla="*/ 30 w 108"/>
                <a:gd name="T23" fmla="*/ 98 h 108"/>
                <a:gd name="T24" fmla="*/ 24 w 108"/>
                <a:gd name="T25" fmla="*/ 94 h 108"/>
                <a:gd name="T26" fmla="*/ 20 w 108"/>
                <a:gd name="T27" fmla="*/ 86 h 108"/>
                <a:gd name="T28" fmla="*/ 16 w 108"/>
                <a:gd name="T29" fmla="*/ 80 h 108"/>
                <a:gd name="T30" fmla="*/ 12 w 108"/>
                <a:gd name="T31" fmla="*/ 76 h 108"/>
                <a:gd name="T32" fmla="*/ 8 w 108"/>
                <a:gd name="T33" fmla="*/ 76 h 108"/>
                <a:gd name="T34" fmla="*/ 6 w 108"/>
                <a:gd name="T35" fmla="*/ 72 h 108"/>
                <a:gd name="T36" fmla="*/ 2 w 108"/>
                <a:gd name="T37" fmla="*/ 66 h 108"/>
                <a:gd name="T38" fmla="*/ 0 w 108"/>
                <a:gd name="T39" fmla="*/ 58 h 108"/>
                <a:gd name="T40" fmla="*/ 2 w 108"/>
                <a:gd name="T41" fmla="*/ 54 h 108"/>
                <a:gd name="T42" fmla="*/ 4 w 108"/>
                <a:gd name="T43" fmla="*/ 50 h 108"/>
                <a:gd name="T44" fmla="*/ 12 w 108"/>
                <a:gd name="T45" fmla="*/ 40 h 108"/>
                <a:gd name="T46" fmla="*/ 22 w 108"/>
                <a:gd name="T47" fmla="*/ 28 h 108"/>
                <a:gd name="T48" fmla="*/ 32 w 108"/>
                <a:gd name="T49" fmla="*/ 14 h 108"/>
                <a:gd name="T50" fmla="*/ 44 w 108"/>
                <a:gd name="T51" fmla="*/ 2 h 108"/>
                <a:gd name="T52" fmla="*/ 48 w 108"/>
                <a:gd name="T53" fmla="*/ 0 h 108"/>
                <a:gd name="T54" fmla="*/ 58 w 108"/>
                <a:gd name="T55" fmla="*/ 2 h 108"/>
                <a:gd name="T56" fmla="*/ 66 w 108"/>
                <a:gd name="T57" fmla="*/ 10 h 108"/>
                <a:gd name="T58" fmla="*/ 70 w 108"/>
                <a:gd name="T59" fmla="*/ 14 h 108"/>
                <a:gd name="T60" fmla="*/ 74 w 108"/>
                <a:gd name="T61" fmla="*/ 16 h 108"/>
                <a:gd name="T62" fmla="*/ 76 w 108"/>
                <a:gd name="T63" fmla="*/ 20 h 108"/>
                <a:gd name="T64" fmla="*/ 82 w 108"/>
                <a:gd name="T65" fmla="*/ 26 h 108"/>
                <a:gd name="T66" fmla="*/ 94 w 108"/>
                <a:gd name="T67" fmla="*/ 32 h 108"/>
                <a:gd name="T68" fmla="*/ 100 w 108"/>
                <a:gd name="T69" fmla="*/ 34 h 108"/>
                <a:gd name="T70" fmla="*/ 104 w 108"/>
                <a:gd name="T71" fmla="*/ 38 h 108"/>
                <a:gd name="T72" fmla="*/ 54 w 108"/>
                <a:gd name="T73" fmla="*/ 30 h 108"/>
                <a:gd name="T74" fmla="*/ 50 w 108"/>
                <a:gd name="T75" fmla="*/ 26 h 108"/>
                <a:gd name="T76" fmla="*/ 42 w 108"/>
                <a:gd name="T77" fmla="*/ 32 h 108"/>
                <a:gd name="T78" fmla="*/ 34 w 108"/>
                <a:gd name="T79" fmla="*/ 40 h 108"/>
                <a:gd name="T80" fmla="*/ 30 w 108"/>
                <a:gd name="T81" fmla="*/ 48 h 108"/>
                <a:gd name="T82" fmla="*/ 22 w 108"/>
                <a:gd name="T83" fmla="*/ 56 h 108"/>
                <a:gd name="T84" fmla="*/ 22 w 108"/>
                <a:gd name="T85" fmla="*/ 58 h 108"/>
                <a:gd name="T86" fmla="*/ 28 w 108"/>
                <a:gd name="T87" fmla="*/ 66 h 108"/>
                <a:gd name="T88" fmla="*/ 32 w 108"/>
                <a:gd name="T89" fmla="*/ 70 h 108"/>
                <a:gd name="T90" fmla="*/ 34 w 108"/>
                <a:gd name="T91" fmla="*/ 74 h 108"/>
                <a:gd name="T92" fmla="*/ 40 w 108"/>
                <a:gd name="T93" fmla="*/ 78 h 108"/>
                <a:gd name="T94" fmla="*/ 48 w 108"/>
                <a:gd name="T95" fmla="*/ 84 h 108"/>
                <a:gd name="T96" fmla="*/ 52 w 108"/>
                <a:gd name="T97" fmla="*/ 86 h 108"/>
                <a:gd name="T98" fmla="*/ 54 w 108"/>
                <a:gd name="T99" fmla="*/ 82 h 108"/>
                <a:gd name="T100" fmla="*/ 62 w 108"/>
                <a:gd name="T101" fmla="*/ 70 h 108"/>
                <a:gd name="T102" fmla="*/ 68 w 108"/>
                <a:gd name="T103" fmla="*/ 66 h 108"/>
                <a:gd name="T104" fmla="*/ 72 w 108"/>
                <a:gd name="T105" fmla="*/ 62 h 108"/>
                <a:gd name="T106" fmla="*/ 76 w 108"/>
                <a:gd name="T107" fmla="*/ 58 h 108"/>
                <a:gd name="T108" fmla="*/ 80 w 108"/>
                <a:gd name="T109" fmla="*/ 54 h 108"/>
                <a:gd name="T110" fmla="*/ 78 w 108"/>
                <a:gd name="T111" fmla="*/ 50 h 108"/>
                <a:gd name="T112" fmla="*/ 74 w 108"/>
                <a:gd name="T113" fmla="*/ 50 h 108"/>
                <a:gd name="T114" fmla="*/ 66 w 108"/>
                <a:gd name="T115" fmla="*/ 44 h 108"/>
                <a:gd name="T116" fmla="*/ 54 w 108"/>
                <a:gd name="T117"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08">
                  <a:moveTo>
                    <a:pt x="104" y="38"/>
                  </a:moveTo>
                  <a:lnTo>
                    <a:pt x="104" y="38"/>
                  </a:lnTo>
                  <a:lnTo>
                    <a:pt x="106" y="40"/>
                  </a:lnTo>
                  <a:lnTo>
                    <a:pt x="106" y="40"/>
                  </a:lnTo>
                  <a:lnTo>
                    <a:pt x="108" y="42"/>
                  </a:lnTo>
                  <a:lnTo>
                    <a:pt x="106" y="44"/>
                  </a:lnTo>
                  <a:lnTo>
                    <a:pt x="104" y="48"/>
                  </a:lnTo>
                  <a:lnTo>
                    <a:pt x="104" y="48"/>
                  </a:lnTo>
                  <a:lnTo>
                    <a:pt x="98" y="58"/>
                  </a:lnTo>
                  <a:lnTo>
                    <a:pt x="98" y="58"/>
                  </a:lnTo>
                  <a:lnTo>
                    <a:pt x="88" y="74"/>
                  </a:lnTo>
                  <a:lnTo>
                    <a:pt x="88" y="74"/>
                  </a:lnTo>
                  <a:lnTo>
                    <a:pt x="76" y="90"/>
                  </a:lnTo>
                  <a:lnTo>
                    <a:pt x="60" y="100"/>
                  </a:lnTo>
                  <a:lnTo>
                    <a:pt x="60" y="100"/>
                  </a:lnTo>
                  <a:lnTo>
                    <a:pt x="52" y="104"/>
                  </a:lnTo>
                  <a:lnTo>
                    <a:pt x="52" y="104"/>
                  </a:lnTo>
                  <a:lnTo>
                    <a:pt x="50" y="106"/>
                  </a:lnTo>
                  <a:lnTo>
                    <a:pt x="48" y="108"/>
                  </a:lnTo>
                  <a:lnTo>
                    <a:pt x="48" y="108"/>
                  </a:lnTo>
                  <a:lnTo>
                    <a:pt x="42" y="106"/>
                  </a:lnTo>
                  <a:lnTo>
                    <a:pt x="42" y="106"/>
                  </a:lnTo>
                  <a:lnTo>
                    <a:pt x="34" y="102"/>
                  </a:lnTo>
                  <a:lnTo>
                    <a:pt x="30" y="98"/>
                  </a:lnTo>
                  <a:lnTo>
                    <a:pt x="30" y="98"/>
                  </a:lnTo>
                  <a:lnTo>
                    <a:pt x="24" y="94"/>
                  </a:lnTo>
                  <a:lnTo>
                    <a:pt x="24" y="94"/>
                  </a:lnTo>
                  <a:lnTo>
                    <a:pt x="20" y="86"/>
                  </a:lnTo>
                  <a:lnTo>
                    <a:pt x="20" y="86"/>
                  </a:lnTo>
                  <a:lnTo>
                    <a:pt x="16" y="80"/>
                  </a:lnTo>
                  <a:lnTo>
                    <a:pt x="12" y="76"/>
                  </a:lnTo>
                  <a:lnTo>
                    <a:pt x="12" y="76"/>
                  </a:lnTo>
                  <a:lnTo>
                    <a:pt x="8" y="76"/>
                  </a:lnTo>
                  <a:lnTo>
                    <a:pt x="8" y="76"/>
                  </a:lnTo>
                  <a:lnTo>
                    <a:pt x="6" y="72"/>
                  </a:lnTo>
                  <a:lnTo>
                    <a:pt x="6" y="72"/>
                  </a:lnTo>
                  <a:lnTo>
                    <a:pt x="2" y="66"/>
                  </a:lnTo>
                  <a:lnTo>
                    <a:pt x="2" y="66"/>
                  </a:lnTo>
                  <a:lnTo>
                    <a:pt x="0" y="62"/>
                  </a:lnTo>
                  <a:lnTo>
                    <a:pt x="0" y="58"/>
                  </a:lnTo>
                  <a:lnTo>
                    <a:pt x="0" y="58"/>
                  </a:lnTo>
                  <a:lnTo>
                    <a:pt x="2" y="54"/>
                  </a:lnTo>
                  <a:lnTo>
                    <a:pt x="4" y="50"/>
                  </a:lnTo>
                  <a:lnTo>
                    <a:pt x="4" y="50"/>
                  </a:lnTo>
                  <a:lnTo>
                    <a:pt x="12" y="40"/>
                  </a:lnTo>
                  <a:lnTo>
                    <a:pt x="12" y="40"/>
                  </a:lnTo>
                  <a:lnTo>
                    <a:pt x="22" y="28"/>
                  </a:lnTo>
                  <a:lnTo>
                    <a:pt x="22" y="28"/>
                  </a:lnTo>
                  <a:lnTo>
                    <a:pt x="32" y="14"/>
                  </a:lnTo>
                  <a:lnTo>
                    <a:pt x="32" y="14"/>
                  </a:lnTo>
                  <a:lnTo>
                    <a:pt x="36" y="8"/>
                  </a:lnTo>
                  <a:lnTo>
                    <a:pt x="44" y="2"/>
                  </a:lnTo>
                  <a:lnTo>
                    <a:pt x="44" y="2"/>
                  </a:lnTo>
                  <a:lnTo>
                    <a:pt x="48" y="0"/>
                  </a:lnTo>
                  <a:lnTo>
                    <a:pt x="50" y="0"/>
                  </a:lnTo>
                  <a:lnTo>
                    <a:pt x="58" y="2"/>
                  </a:lnTo>
                  <a:lnTo>
                    <a:pt x="58" y="2"/>
                  </a:lnTo>
                  <a:lnTo>
                    <a:pt x="66" y="10"/>
                  </a:lnTo>
                  <a:lnTo>
                    <a:pt x="66" y="10"/>
                  </a:lnTo>
                  <a:lnTo>
                    <a:pt x="70" y="14"/>
                  </a:lnTo>
                  <a:lnTo>
                    <a:pt x="70" y="14"/>
                  </a:lnTo>
                  <a:lnTo>
                    <a:pt x="74" y="16"/>
                  </a:lnTo>
                  <a:lnTo>
                    <a:pt x="76" y="20"/>
                  </a:lnTo>
                  <a:lnTo>
                    <a:pt x="76" y="20"/>
                  </a:lnTo>
                  <a:lnTo>
                    <a:pt x="82" y="26"/>
                  </a:lnTo>
                  <a:lnTo>
                    <a:pt x="82" y="26"/>
                  </a:lnTo>
                  <a:lnTo>
                    <a:pt x="88" y="30"/>
                  </a:lnTo>
                  <a:lnTo>
                    <a:pt x="94" y="32"/>
                  </a:lnTo>
                  <a:lnTo>
                    <a:pt x="94" y="32"/>
                  </a:lnTo>
                  <a:lnTo>
                    <a:pt x="100" y="34"/>
                  </a:lnTo>
                  <a:lnTo>
                    <a:pt x="104" y="38"/>
                  </a:lnTo>
                  <a:lnTo>
                    <a:pt x="104" y="38"/>
                  </a:lnTo>
                  <a:close/>
                  <a:moveTo>
                    <a:pt x="54" y="30"/>
                  </a:moveTo>
                  <a:lnTo>
                    <a:pt x="54" y="30"/>
                  </a:lnTo>
                  <a:lnTo>
                    <a:pt x="50" y="26"/>
                  </a:lnTo>
                  <a:lnTo>
                    <a:pt x="50" y="26"/>
                  </a:lnTo>
                  <a:lnTo>
                    <a:pt x="46" y="28"/>
                  </a:lnTo>
                  <a:lnTo>
                    <a:pt x="42" y="32"/>
                  </a:lnTo>
                  <a:lnTo>
                    <a:pt x="42" y="32"/>
                  </a:lnTo>
                  <a:lnTo>
                    <a:pt x="34" y="40"/>
                  </a:lnTo>
                  <a:lnTo>
                    <a:pt x="34" y="40"/>
                  </a:lnTo>
                  <a:lnTo>
                    <a:pt x="30" y="48"/>
                  </a:lnTo>
                  <a:lnTo>
                    <a:pt x="30" y="48"/>
                  </a:lnTo>
                  <a:lnTo>
                    <a:pt x="22" y="56"/>
                  </a:lnTo>
                  <a:lnTo>
                    <a:pt x="22" y="56"/>
                  </a:lnTo>
                  <a:lnTo>
                    <a:pt x="22" y="58"/>
                  </a:lnTo>
                  <a:lnTo>
                    <a:pt x="24" y="60"/>
                  </a:lnTo>
                  <a:lnTo>
                    <a:pt x="28" y="66"/>
                  </a:lnTo>
                  <a:lnTo>
                    <a:pt x="28" y="66"/>
                  </a:lnTo>
                  <a:lnTo>
                    <a:pt x="32" y="70"/>
                  </a:lnTo>
                  <a:lnTo>
                    <a:pt x="34" y="74"/>
                  </a:lnTo>
                  <a:lnTo>
                    <a:pt x="34" y="74"/>
                  </a:lnTo>
                  <a:lnTo>
                    <a:pt x="38" y="76"/>
                  </a:lnTo>
                  <a:lnTo>
                    <a:pt x="40" y="78"/>
                  </a:lnTo>
                  <a:lnTo>
                    <a:pt x="40" y="78"/>
                  </a:lnTo>
                  <a:lnTo>
                    <a:pt x="48" y="84"/>
                  </a:lnTo>
                  <a:lnTo>
                    <a:pt x="48" y="84"/>
                  </a:lnTo>
                  <a:lnTo>
                    <a:pt x="52" y="86"/>
                  </a:lnTo>
                  <a:lnTo>
                    <a:pt x="54" y="82"/>
                  </a:lnTo>
                  <a:lnTo>
                    <a:pt x="54" y="82"/>
                  </a:lnTo>
                  <a:lnTo>
                    <a:pt x="62" y="70"/>
                  </a:lnTo>
                  <a:lnTo>
                    <a:pt x="62" y="70"/>
                  </a:lnTo>
                  <a:lnTo>
                    <a:pt x="68" y="66"/>
                  </a:lnTo>
                  <a:lnTo>
                    <a:pt x="68" y="66"/>
                  </a:lnTo>
                  <a:lnTo>
                    <a:pt x="72" y="62"/>
                  </a:lnTo>
                  <a:lnTo>
                    <a:pt x="72" y="62"/>
                  </a:lnTo>
                  <a:lnTo>
                    <a:pt x="76" y="58"/>
                  </a:lnTo>
                  <a:lnTo>
                    <a:pt x="76" y="58"/>
                  </a:lnTo>
                  <a:lnTo>
                    <a:pt x="80" y="54"/>
                  </a:lnTo>
                  <a:lnTo>
                    <a:pt x="80" y="54"/>
                  </a:lnTo>
                  <a:lnTo>
                    <a:pt x="80" y="50"/>
                  </a:lnTo>
                  <a:lnTo>
                    <a:pt x="78" y="50"/>
                  </a:lnTo>
                  <a:lnTo>
                    <a:pt x="74" y="50"/>
                  </a:lnTo>
                  <a:lnTo>
                    <a:pt x="74" y="50"/>
                  </a:lnTo>
                  <a:lnTo>
                    <a:pt x="68" y="48"/>
                  </a:lnTo>
                  <a:lnTo>
                    <a:pt x="66" y="44"/>
                  </a:lnTo>
                  <a:lnTo>
                    <a:pt x="66" y="44"/>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4" name="Freeform 36"/>
            <p:cNvSpPr>
              <a:spLocks/>
            </p:cNvSpPr>
            <p:nvPr userDrawn="1"/>
          </p:nvSpPr>
          <p:spPr bwMode="auto">
            <a:xfrm>
              <a:off x="3313" y="3974"/>
              <a:ext cx="104" cy="110"/>
            </a:xfrm>
            <a:custGeom>
              <a:avLst/>
              <a:gdLst>
                <a:gd name="T0" fmla="*/ 90 w 104"/>
                <a:gd name="T1" fmla="*/ 32 h 110"/>
                <a:gd name="T2" fmla="*/ 104 w 104"/>
                <a:gd name="T3" fmla="*/ 52 h 110"/>
                <a:gd name="T4" fmla="*/ 104 w 104"/>
                <a:gd name="T5" fmla="*/ 58 h 110"/>
                <a:gd name="T6" fmla="*/ 100 w 104"/>
                <a:gd name="T7" fmla="*/ 62 h 110"/>
                <a:gd name="T8" fmla="*/ 92 w 104"/>
                <a:gd name="T9" fmla="*/ 70 h 110"/>
                <a:gd name="T10" fmla="*/ 88 w 104"/>
                <a:gd name="T11" fmla="*/ 74 h 110"/>
                <a:gd name="T12" fmla="*/ 84 w 104"/>
                <a:gd name="T13" fmla="*/ 76 h 110"/>
                <a:gd name="T14" fmla="*/ 72 w 104"/>
                <a:gd name="T15" fmla="*/ 90 h 110"/>
                <a:gd name="T16" fmla="*/ 66 w 104"/>
                <a:gd name="T17" fmla="*/ 96 h 110"/>
                <a:gd name="T18" fmla="*/ 64 w 104"/>
                <a:gd name="T19" fmla="*/ 100 h 110"/>
                <a:gd name="T20" fmla="*/ 60 w 104"/>
                <a:gd name="T21" fmla="*/ 104 h 110"/>
                <a:gd name="T22" fmla="*/ 54 w 104"/>
                <a:gd name="T23" fmla="*/ 110 h 110"/>
                <a:gd name="T24" fmla="*/ 50 w 104"/>
                <a:gd name="T25" fmla="*/ 110 h 110"/>
                <a:gd name="T26" fmla="*/ 48 w 104"/>
                <a:gd name="T27" fmla="*/ 106 h 110"/>
                <a:gd name="T28" fmla="*/ 34 w 104"/>
                <a:gd name="T29" fmla="*/ 94 h 110"/>
                <a:gd name="T30" fmla="*/ 26 w 104"/>
                <a:gd name="T31" fmla="*/ 86 h 110"/>
                <a:gd name="T32" fmla="*/ 14 w 104"/>
                <a:gd name="T33" fmla="*/ 78 h 110"/>
                <a:gd name="T34" fmla="*/ 10 w 104"/>
                <a:gd name="T35" fmla="*/ 68 h 110"/>
                <a:gd name="T36" fmla="*/ 8 w 104"/>
                <a:gd name="T37" fmla="*/ 66 h 110"/>
                <a:gd name="T38" fmla="*/ 4 w 104"/>
                <a:gd name="T39" fmla="*/ 64 h 110"/>
                <a:gd name="T40" fmla="*/ 0 w 104"/>
                <a:gd name="T41" fmla="*/ 58 h 110"/>
                <a:gd name="T42" fmla="*/ 2 w 104"/>
                <a:gd name="T43" fmla="*/ 52 h 110"/>
                <a:gd name="T44" fmla="*/ 6 w 104"/>
                <a:gd name="T45" fmla="*/ 48 h 110"/>
                <a:gd name="T46" fmla="*/ 8 w 104"/>
                <a:gd name="T47" fmla="*/ 42 h 110"/>
                <a:gd name="T48" fmla="*/ 14 w 104"/>
                <a:gd name="T49" fmla="*/ 32 h 110"/>
                <a:gd name="T50" fmla="*/ 32 w 104"/>
                <a:gd name="T51" fmla="*/ 12 h 110"/>
                <a:gd name="T52" fmla="*/ 44 w 104"/>
                <a:gd name="T53" fmla="*/ 0 h 110"/>
                <a:gd name="T54" fmla="*/ 48 w 104"/>
                <a:gd name="T55" fmla="*/ 0 h 110"/>
                <a:gd name="T56" fmla="*/ 52 w 104"/>
                <a:gd name="T57" fmla="*/ 2 h 110"/>
                <a:gd name="T58" fmla="*/ 58 w 104"/>
                <a:gd name="T59" fmla="*/ 8 h 110"/>
                <a:gd name="T60" fmla="*/ 70 w 104"/>
                <a:gd name="T61" fmla="*/ 20 h 110"/>
                <a:gd name="T62" fmla="*/ 84 w 104"/>
                <a:gd name="T63" fmla="*/ 28 h 110"/>
                <a:gd name="T64" fmla="*/ 90 w 104"/>
                <a:gd name="T6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0" y="32"/>
                  </a:moveTo>
                  <a:lnTo>
                    <a:pt x="90" y="32"/>
                  </a:lnTo>
                  <a:lnTo>
                    <a:pt x="100" y="44"/>
                  </a:lnTo>
                  <a:lnTo>
                    <a:pt x="104" y="52"/>
                  </a:lnTo>
                  <a:lnTo>
                    <a:pt x="104" y="56"/>
                  </a:lnTo>
                  <a:lnTo>
                    <a:pt x="104" y="58"/>
                  </a:lnTo>
                  <a:lnTo>
                    <a:pt x="104" y="58"/>
                  </a:lnTo>
                  <a:lnTo>
                    <a:pt x="100" y="62"/>
                  </a:lnTo>
                  <a:lnTo>
                    <a:pt x="100" y="62"/>
                  </a:lnTo>
                  <a:lnTo>
                    <a:pt x="92" y="70"/>
                  </a:lnTo>
                  <a:lnTo>
                    <a:pt x="92" y="70"/>
                  </a:lnTo>
                  <a:lnTo>
                    <a:pt x="88" y="74"/>
                  </a:lnTo>
                  <a:lnTo>
                    <a:pt x="88" y="74"/>
                  </a:lnTo>
                  <a:lnTo>
                    <a:pt x="84" y="76"/>
                  </a:lnTo>
                  <a:lnTo>
                    <a:pt x="84" y="76"/>
                  </a:lnTo>
                  <a:lnTo>
                    <a:pt x="72" y="90"/>
                  </a:lnTo>
                  <a:lnTo>
                    <a:pt x="72" y="90"/>
                  </a:lnTo>
                  <a:lnTo>
                    <a:pt x="66" y="96"/>
                  </a:lnTo>
                  <a:lnTo>
                    <a:pt x="66" y="96"/>
                  </a:lnTo>
                  <a:lnTo>
                    <a:pt x="64" y="100"/>
                  </a:lnTo>
                  <a:lnTo>
                    <a:pt x="60" y="104"/>
                  </a:lnTo>
                  <a:lnTo>
                    <a:pt x="60" y="104"/>
                  </a:lnTo>
                  <a:lnTo>
                    <a:pt x="56" y="108"/>
                  </a:lnTo>
                  <a:lnTo>
                    <a:pt x="54" y="110"/>
                  </a:lnTo>
                  <a:lnTo>
                    <a:pt x="50" y="110"/>
                  </a:lnTo>
                  <a:lnTo>
                    <a:pt x="50" y="110"/>
                  </a:lnTo>
                  <a:lnTo>
                    <a:pt x="48" y="106"/>
                  </a:lnTo>
                  <a:lnTo>
                    <a:pt x="48" y="106"/>
                  </a:lnTo>
                  <a:lnTo>
                    <a:pt x="34" y="94"/>
                  </a:lnTo>
                  <a:lnTo>
                    <a:pt x="34" y="94"/>
                  </a:lnTo>
                  <a:lnTo>
                    <a:pt x="26" y="86"/>
                  </a:lnTo>
                  <a:lnTo>
                    <a:pt x="26" y="86"/>
                  </a:lnTo>
                  <a:lnTo>
                    <a:pt x="20" y="82"/>
                  </a:lnTo>
                  <a:lnTo>
                    <a:pt x="14" y="78"/>
                  </a:lnTo>
                  <a:lnTo>
                    <a:pt x="14" y="78"/>
                  </a:lnTo>
                  <a:lnTo>
                    <a:pt x="10" y="68"/>
                  </a:lnTo>
                  <a:lnTo>
                    <a:pt x="10" y="68"/>
                  </a:lnTo>
                  <a:lnTo>
                    <a:pt x="8" y="66"/>
                  </a:lnTo>
                  <a:lnTo>
                    <a:pt x="4" y="64"/>
                  </a:lnTo>
                  <a:lnTo>
                    <a:pt x="4" y="64"/>
                  </a:lnTo>
                  <a:lnTo>
                    <a:pt x="0" y="58"/>
                  </a:lnTo>
                  <a:lnTo>
                    <a:pt x="0" y="58"/>
                  </a:lnTo>
                  <a:lnTo>
                    <a:pt x="0" y="54"/>
                  </a:lnTo>
                  <a:lnTo>
                    <a:pt x="2" y="52"/>
                  </a:lnTo>
                  <a:lnTo>
                    <a:pt x="2" y="52"/>
                  </a:lnTo>
                  <a:lnTo>
                    <a:pt x="6" y="48"/>
                  </a:lnTo>
                  <a:lnTo>
                    <a:pt x="8" y="42"/>
                  </a:lnTo>
                  <a:lnTo>
                    <a:pt x="8" y="42"/>
                  </a:lnTo>
                  <a:lnTo>
                    <a:pt x="14" y="32"/>
                  </a:lnTo>
                  <a:lnTo>
                    <a:pt x="14" y="32"/>
                  </a:lnTo>
                  <a:lnTo>
                    <a:pt x="32" y="12"/>
                  </a:lnTo>
                  <a:lnTo>
                    <a:pt x="32" y="12"/>
                  </a:lnTo>
                  <a:lnTo>
                    <a:pt x="40" y="4"/>
                  </a:lnTo>
                  <a:lnTo>
                    <a:pt x="44" y="0"/>
                  </a:lnTo>
                  <a:lnTo>
                    <a:pt x="48" y="0"/>
                  </a:lnTo>
                  <a:lnTo>
                    <a:pt x="48" y="0"/>
                  </a:lnTo>
                  <a:lnTo>
                    <a:pt x="52" y="2"/>
                  </a:lnTo>
                  <a:lnTo>
                    <a:pt x="52" y="2"/>
                  </a:lnTo>
                  <a:lnTo>
                    <a:pt x="58" y="8"/>
                  </a:lnTo>
                  <a:lnTo>
                    <a:pt x="58" y="8"/>
                  </a:lnTo>
                  <a:lnTo>
                    <a:pt x="70" y="20"/>
                  </a:lnTo>
                  <a:lnTo>
                    <a:pt x="70" y="20"/>
                  </a:lnTo>
                  <a:lnTo>
                    <a:pt x="76" y="26"/>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5" name="Freeform 37"/>
            <p:cNvSpPr>
              <a:spLocks/>
            </p:cNvSpPr>
            <p:nvPr userDrawn="1"/>
          </p:nvSpPr>
          <p:spPr bwMode="auto">
            <a:xfrm>
              <a:off x="3317" y="3708"/>
              <a:ext cx="104" cy="116"/>
            </a:xfrm>
            <a:custGeom>
              <a:avLst/>
              <a:gdLst>
                <a:gd name="T0" fmla="*/ 100 w 104"/>
                <a:gd name="T1" fmla="*/ 46 h 116"/>
                <a:gd name="T2" fmla="*/ 102 w 104"/>
                <a:gd name="T3" fmla="*/ 48 h 116"/>
                <a:gd name="T4" fmla="*/ 104 w 104"/>
                <a:gd name="T5" fmla="*/ 54 h 116"/>
                <a:gd name="T6" fmla="*/ 104 w 104"/>
                <a:gd name="T7" fmla="*/ 60 h 116"/>
                <a:gd name="T8" fmla="*/ 102 w 104"/>
                <a:gd name="T9" fmla="*/ 66 h 116"/>
                <a:gd name="T10" fmla="*/ 96 w 104"/>
                <a:gd name="T11" fmla="*/ 74 h 116"/>
                <a:gd name="T12" fmla="*/ 90 w 104"/>
                <a:gd name="T13" fmla="*/ 82 h 116"/>
                <a:gd name="T14" fmla="*/ 88 w 104"/>
                <a:gd name="T15" fmla="*/ 84 h 116"/>
                <a:gd name="T16" fmla="*/ 84 w 104"/>
                <a:gd name="T17" fmla="*/ 88 h 116"/>
                <a:gd name="T18" fmla="*/ 78 w 104"/>
                <a:gd name="T19" fmla="*/ 96 h 116"/>
                <a:gd name="T20" fmla="*/ 68 w 104"/>
                <a:gd name="T21" fmla="*/ 106 h 116"/>
                <a:gd name="T22" fmla="*/ 64 w 104"/>
                <a:gd name="T23" fmla="*/ 108 h 116"/>
                <a:gd name="T24" fmla="*/ 60 w 104"/>
                <a:gd name="T25" fmla="*/ 112 h 116"/>
                <a:gd name="T26" fmla="*/ 54 w 104"/>
                <a:gd name="T27" fmla="*/ 116 h 116"/>
                <a:gd name="T28" fmla="*/ 50 w 104"/>
                <a:gd name="T29" fmla="*/ 116 h 116"/>
                <a:gd name="T30" fmla="*/ 42 w 104"/>
                <a:gd name="T31" fmla="*/ 112 h 116"/>
                <a:gd name="T32" fmla="*/ 32 w 104"/>
                <a:gd name="T33" fmla="*/ 102 h 116"/>
                <a:gd name="T34" fmla="*/ 28 w 104"/>
                <a:gd name="T35" fmla="*/ 96 h 116"/>
                <a:gd name="T36" fmla="*/ 22 w 104"/>
                <a:gd name="T37" fmla="*/ 90 h 116"/>
                <a:gd name="T38" fmla="*/ 18 w 104"/>
                <a:gd name="T39" fmla="*/ 86 h 116"/>
                <a:gd name="T40" fmla="*/ 12 w 104"/>
                <a:gd name="T41" fmla="*/ 80 h 116"/>
                <a:gd name="T42" fmla="*/ 2 w 104"/>
                <a:gd name="T43" fmla="*/ 72 h 116"/>
                <a:gd name="T44" fmla="*/ 0 w 104"/>
                <a:gd name="T45" fmla="*/ 68 h 116"/>
                <a:gd name="T46" fmla="*/ 2 w 104"/>
                <a:gd name="T47" fmla="*/ 62 h 116"/>
                <a:gd name="T48" fmla="*/ 0 w 104"/>
                <a:gd name="T49" fmla="*/ 56 h 116"/>
                <a:gd name="T50" fmla="*/ 2 w 104"/>
                <a:gd name="T51" fmla="*/ 52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2 h 116"/>
                <a:gd name="T72" fmla="*/ 68 w 104"/>
                <a:gd name="T73" fmla="*/ 14 h 116"/>
                <a:gd name="T74" fmla="*/ 74 w 104"/>
                <a:gd name="T75" fmla="*/ 22 h 116"/>
                <a:gd name="T76" fmla="*/ 82 w 104"/>
                <a:gd name="T77" fmla="*/ 28 h 116"/>
                <a:gd name="T78" fmla="*/ 90 w 104"/>
                <a:gd name="T79" fmla="*/ 36 h 116"/>
                <a:gd name="T80" fmla="*/ 96 w 104"/>
                <a:gd name="T81" fmla="*/ 42 h 116"/>
                <a:gd name="T82" fmla="*/ 100 w 104"/>
                <a:gd name="T83"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6"/>
                  </a:moveTo>
                  <a:lnTo>
                    <a:pt x="100" y="46"/>
                  </a:lnTo>
                  <a:lnTo>
                    <a:pt x="102" y="48"/>
                  </a:lnTo>
                  <a:lnTo>
                    <a:pt x="102" y="48"/>
                  </a:lnTo>
                  <a:lnTo>
                    <a:pt x="104" y="54"/>
                  </a:lnTo>
                  <a:lnTo>
                    <a:pt x="104" y="54"/>
                  </a:lnTo>
                  <a:lnTo>
                    <a:pt x="104" y="56"/>
                  </a:lnTo>
                  <a:lnTo>
                    <a:pt x="104" y="60"/>
                  </a:lnTo>
                  <a:lnTo>
                    <a:pt x="104" y="60"/>
                  </a:lnTo>
                  <a:lnTo>
                    <a:pt x="102" y="66"/>
                  </a:lnTo>
                  <a:lnTo>
                    <a:pt x="96" y="74"/>
                  </a:lnTo>
                  <a:lnTo>
                    <a:pt x="96" y="74"/>
                  </a:lnTo>
                  <a:lnTo>
                    <a:pt x="94" y="78"/>
                  </a:lnTo>
                  <a:lnTo>
                    <a:pt x="90" y="82"/>
                  </a:lnTo>
                  <a:lnTo>
                    <a:pt x="90" y="82"/>
                  </a:lnTo>
                  <a:lnTo>
                    <a:pt x="88" y="84"/>
                  </a:lnTo>
                  <a:lnTo>
                    <a:pt x="88" y="84"/>
                  </a:lnTo>
                  <a:lnTo>
                    <a:pt x="84" y="88"/>
                  </a:lnTo>
                  <a:lnTo>
                    <a:pt x="84" y="88"/>
                  </a:lnTo>
                  <a:lnTo>
                    <a:pt x="78" y="96"/>
                  </a:lnTo>
                  <a:lnTo>
                    <a:pt x="78" y="96"/>
                  </a:lnTo>
                  <a:lnTo>
                    <a:pt x="68" y="106"/>
                  </a:lnTo>
                  <a:lnTo>
                    <a:pt x="68" y="106"/>
                  </a:lnTo>
                  <a:lnTo>
                    <a:pt x="64" y="108"/>
                  </a:lnTo>
                  <a:lnTo>
                    <a:pt x="60" y="112"/>
                  </a:lnTo>
                  <a:lnTo>
                    <a:pt x="60" y="112"/>
                  </a:lnTo>
                  <a:lnTo>
                    <a:pt x="56" y="114"/>
                  </a:lnTo>
                  <a:lnTo>
                    <a:pt x="54" y="116"/>
                  </a:lnTo>
                  <a:lnTo>
                    <a:pt x="50" y="116"/>
                  </a:lnTo>
                  <a:lnTo>
                    <a:pt x="50" y="116"/>
                  </a:lnTo>
                  <a:lnTo>
                    <a:pt x="46" y="114"/>
                  </a:lnTo>
                  <a:lnTo>
                    <a:pt x="42" y="112"/>
                  </a:lnTo>
                  <a:lnTo>
                    <a:pt x="42" y="112"/>
                  </a:lnTo>
                  <a:lnTo>
                    <a:pt x="32" y="102"/>
                  </a:lnTo>
                  <a:lnTo>
                    <a:pt x="32" y="102"/>
                  </a:lnTo>
                  <a:lnTo>
                    <a:pt x="28" y="96"/>
                  </a:lnTo>
                  <a:lnTo>
                    <a:pt x="22" y="90"/>
                  </a:lnTo>
                  <a:lnTo>
                    <a:pt x="22" y="90"/>
                  </a:lnTo>
                  <a:lnTo>
                    <a:pt x="18" y="86"/>
                  </a:lnTo>
                  <a:lnTo>
                    <a:pt x="18" y="86"/>
                  </a:lnTo>
                  <a:lnTo>
                    <a:pt x="12" y="80"/>
                  </a:lnTo>
                  <a:lnTo>
                    <a:pt x="12" y="80"/>
                  </a:lnTo>
                  <a:lnTo>
                    <a:pt x="4" y="76"/>
                  </a:lnTo>
                  <a:lnTo>
                    <a:pt x="2" y="72"/>
                  </a:lnTo>
                  <a:lnTo>
                    <a:pt x="0" y="68"/>
                  </a:lnTo>
                  <a:lnTo>
                    <a:pt x="0" y="68"/>
                  </a:lnTo>
                  <a:lnTo>
                    <a:pt x="2" y="62"/>
                  </a:lnTo>
                  <a:lnTo>
                    <a:pt x="2" y="62"/>
                  </a:lnTo>
                  <a:lnTo>
                    <a:pt x="0" y="56"/>
                  </a:lnTo>
                  <a:lnTo>
                    <a:pt x="0" y="56"/>
                  </a:lnTo>
                  <a:lnTo>
                    <a:pt x="0" y="54"/>
                  </a:lnTo>
                  <a:lnTo>
                    <a:pt x="2" y="52"/>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2"/>
                  </a:lnTo>
                  <a:lnTo>
                    <a:pt x="52" y="0"/>
                  </a:lnTo>
                  <a:lnTo>
                    <a:pt x="56" y="2"/>
                  </a:lnTo>
                  <a:lnTo>
                    <a:pt x="56" y="2"/>
                  </a:lnTo>
                  <a:lnTo>
                    <a:pt x="62" y="8"/>
                  </a:lnTo>
                  <a:lnTo>
                    <a:pt x="68" y="14"/>
                  </a:lnTo>
                  <a:lnTo>
                    <a:pt x="68" y="14"/>
                  </a:lnTo>
                  <a:lnTo>
                    <a:pt x="74" y="22"/>
                  </a:lnTo>
                  <a:lnTo>
                    <a:pt x="82" y="28"/>
                  </a:lnTo>
                  <a:lnTo>
                    <a:pt x="82" y="28"/>
                  </a:lnTo>
                  <a:lnTo>
                    <a:pt x="86" y="32"/>
                  </a:lnTo>
                  <a:lnTo>
                    <a:pt x="90" y="36"/>
                  </a:lnTo>
                  <a:lnTo>
                    <a:pt x="90" y="36"/>
                  </a:lnTo>
                  <a:lnTo>
                    <a:pt x="96" y="42"/>
                  </a:lnTo>
                  <a:lnTo>
                    <a:pt x="96" y="42"/>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Freeform 38"/>
            <p:cNvSpPr>
              <a:spLocks noEditPoints="1"/>
            </p:cNvSpPr>
            <p:nvPr userDrawn="1"/>
          </p:nvSpPr>
          <p:spPr bwMode="auto">
            <a:xfrm>
              <a:off x="3317" y="3578"/>
              <a:ext cx="106" cy="116"/>
            </a:xfrm>
            <a:custGeom>
              <a:avLst/>
              <a:gdLst>
                <a:gd name="T0" fmla="*/ 4 w 106"/>
                <a:gd name="T1" fmla="*/ 52 h 116"/>
                <a:gd name="T2" fmla="*/ 16 w 106"/>
                <a:gd name="T3" fmla="*/ 38 h 116"/>
                <a:gd name="T4" fmla="*/ 34 w 106"/>
                <a:gd name="T5" fmla="*/ 16 h 116"/>
                <a:gd name="T6" fmla="*/ 40 w 106"/>
                <a:gd name="T7" fmla="*/ 8 h 116"/>
                <a:gd name="T8" fmla="*/ 44 w 106"/>
                <a:gd name="T9" fmla="*/ 4 h 116"/>
                <a:gd name="T10" fmla="*/ 46 w 106"/>
                <a:gd name="T11" fmla="*/ 0 h 116"/>
                <a:gd name="T12" fmla="*/ 54 w 106"/>
                <a:gd name="T13" fmla="*/ 0 h 116"/>
                <a:gd name="T14" fmla="*/ 58 w 106"/>
                <a:gd name="T15" fmla="*/ 2 h 116"/>
                <a:gd name="T16" fmla="*/ 64 w 106"/>
                <a:gd name="T17" fmla="*/ 6 h 116"/>
                <a:gd name="T18" fmla="*/ 68 w 106"/>
                <a:gd name="T19" fmla="*/ 12 h 116"/>
                <a:gd name="T20" fmla="*/ 76 w 106"/>
                <a:gd name="T21" fmla="*/ 22 h 116"/>
                <a:gd name="T22" fmla="*/ 86 w 106"/>
                <a:gd name="T23" fmla="*/ 34 h 116"/>
                <a:gd name="T24" fmla="*/ 100 w 106"/>
                <a:gd name="T25" fmla="*/ 46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08 h 116"/>
                <a:gd name="T40" fmla="*/ 60 w 106"/>
                <a:gd name="T41" fmla="*/ 114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2 h 116"/>
                <a:gd name="T54" fmla="*/ 16 w 106"/>
                <a:gd name="T55" fmla="*/ 86 h 116"/>
                <a:gd name="T56" fmla="*/ 8 w 106"/>
                <a:gd name="T57" fmla="*/ 74 h 116"/>
                <a:gd name="T58" fmla="*/ 2 w 106"/>
                <a:gd name="T59" fmla="*/ 66 h 116"/>
                <a:gd name="T60" fmla="*/ 0 w 106"/>
                <a:gd name="T61" fmla="*/ 62 h 116"/>
                <a:gd name="T62" fmla="*/ 4 w 106"/>
                <a:gd name="T63" fmla="*/ 52 h 116"/>
                <a:gd name="T64" fmla="*/ 42 w 106"/>
                <a:gd name="T65" fmla="*/ 32 h 116"/>
                <a:gd name="T66" fmla="*/ 36 w 106"/>
                <a:gd name="T67" fmla="*/ 38 h 116"/>
                <a:gd name="T68" fmla="*/ 28 w 106"/>
                <a:gd name="T69" fmla="*/ 48 h 116"/>
                <a:gd name="T70" fmla="*/ 26 w 106"/>
                <a:gd name="T71" fmla="*/ 54 h 116"/>
                <a:gd name="T72" fmla="*/ 26 w 106"/>
                <a:gd name="T73" fmla="*/ 58 h 116"/>
                <a:gd name="T74" fmla="*/ 30 w 106"/>
                <a:gd name="T75" fmla="*/ 70 h 116"/>
                <a:gd name="T76" fmla="*/ 38 w 106"/>
                <a:gd name="T77" fmla="*/ 80 h 116"/>
                <a:gd name="T78" fmla="*/ 42 w 106"/>
                <a:gd name="T79" fmla="*/ 84 h 116"/>
                <a:gd name="T80" fmla="*/ 48 w 106"/>
                <a:gd name="T81" fmla="*/ 86 h 116"/>
                <a:gd name="T82" fmla="*/ 54 w 106"/>
                <a:gd name="T83" fmla="*/ 84 h 116"/>
                <a:gd name="T84" fmla="*/ 58 w 106"/>
                <a:gd name="T85" fmla="*/ 80 h 116"/>
                <a:gd name="T86" fmla="*/ 64 w 106"/>
                <a:gd name="T87" fmla="*/ 72 h 116"/>
                <a:gd name="T88" fmla="*/ 72 w 106"/>
                <a:gd name="T89" fmla="*/ 68 h 116"/>
                <a:gd name="T90" fmla="*/ 82 w 106"/>
                <a:gd name="T91" fmla="*/ 60 h 116"/>
                <a:gd name="T92" fmla="*/ 72 w 106"/>
                <a:gd name="T93" fmla="*/ 50 h 116"/>
                <a:gd name="T94" fmla="*/ 66 w 106"/>
                <a:gd name="T95" fmla="*/ 40 h 116"/>
                <a:gd name="T96" fmla="*/ 62 w 106"/>
                <a:gd name="T97" fmla="*/ 38 h 116"/>
                <a:gd name="T98" fmla="*/ 58 w 106"/>
                <a:gd name="T99" fmla="*/ 34 h 116"/>
                <a:gd name="T100" fmla="*/ 54 w 106"/>
                <a:gd name="T101" fmla="*/ 28 h 116"/>
                <a:gd name="T102" fmla="*/ 52 w 106"/>
                <a:gd name="T103" fmla="*/ 26 h 116"/>
                <a:gd name="T104" fmla="*/ 50 w 106"/>
                <a:gd name="T105" fmla="*/ 24 h 116"/>
                <a:gd name="T106" fmla="*/ 44 w 106"/>
                <a:gd name="T107" fmla="*/ 30 h 116"/>
                <a:gd name="T108" fmla="*/ 42 w 106"/>
                <a:gd name="T109"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116">
                  <a:moveTo>
                    <a:pt x="4" y="52"/>
                  </a:moveTo>
                  <a:lnTo>
                    <a:pt x="4" y="52"/>
                  </a:lnTo>
                  <a:lnTo>
                    <a:pt x="16" y="38"/>
                  </a:lnTo>
                  <a:lnTo>
                    <a:pt x="16" y="38"/>
                  </a:lnTo>
                  <a:lnTo>
                    <a:pt x="26" y="28"/>
                  </a:lnTo>
                  <a:lnTo>
                    <a:pt x="34" y="16"/>
                  </a:lnTo>
                  <a:lnTo>
                    <a:pt x="34" y="16"/>
                  </a:lnTo>
                  <a:lnTo>
                    <a:pt x="40" y="8"/>
                  </a:lnTo>
                  <a:lnTo>
                    <a:pt x="40" y="8"/>
                  </a:lnTo>
                  <a:lnTo>
                    <a:pt x="44" y="4"/>
                  </a:lnTo>
                  <a:lnTo>
                    <a:pt x="46" y="0"/>
                  </a:lnTo>
                  <a:lnTo>
                    <a:pt x="46" y="0"/>
                  </a:lnTo>
                  <a:lnTo>
                    <a:pt x="50" y="0"/>
                  </a:lnTo>
                  <a:lnTo>
                    <a:pt x="54" y="0"/>
                  </a:lnTo>
                  <a:lnTo>
                    <a:pt x="54" y="0"/>
                  </a:lnTo>
                  <a:lnTo>
                    <a:pt x="58" y="2"/>
                  </a:lnTo>
                  <a:lnTo>
                    <a:pt x="58" y="2"/>
                  </a:lnTo>
                  <a:lnTo>
                    <a:pt x="64" y="6"/>
                  </a:lnTo>
                  <a:lnTo>
                    <a:pt x="68" y="12"/>
                  </a:lnTo>
                  <a:lnTo>
                    <a:pt x="68" y="12"/>
                  </a:lnTo>
                  <a:lnTo>
                    <a:pt x="76" y="22"/>
                  </a:lnTo>
                  <a:lnTo>
                    <a:pt x="76" y="22"/>
                  </a:lnTo>
                  <a:lnTo>
                    <a:pt x="86" y="34"/>
                  </a:lnTo>
                  <a:lnTo>
                    <a:pt x="86" y="34"/>
                  </a:lnTo>
                  <a:lnTo>
                    <a:pt x="100" y="46"/>
                  </a:lnTo>
                  <a:lnTo>
                    <a:pt x="100" y="46"/>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08"/>
                  </a:lnTo>
                  <a:lnTo>
                    <a:pt x="64" y="108"/>
                  </a:lnTo>
                  <a:lnTo>
                    <a:pt x="62" y="112"/>
                  </a:lnTo>
                  <a:lnTo>
                    <a:pt x="60" y="114"/>
                  </a:lnTo>
                  <a:lnTo>
                    <a:pt x="60" y="114"/>
                  </a:lnTo>
                  <a:lnTo>
                    <a:pt x="54" y="116"/>
                  </a:lnTo>
                  <a:lnTo>
                    <a:pt x="48" y="116"/>
                  </a:lnTo>
                  <a:lnTo>
                    <a:pt x="48" y="116"/>
                  </a:lnTo>
                  <a:lnTo>
                    <a:pt x="44" y="114"/>
                  </a:lnTo>
                  <a:lnTo>
                    <a:pt x="42" y="114"/>
                  </a:lnTo>
                  <a:lnTo>
                    <a:pt x="42" y="114"/>
                  </a:lnTo>
                  <a:lnTo>
                    <a:pt x="38" y="108"/>
                  </a:lnTo>
                  <a:lnTo>
                    <a:pt x="38" y="108"/>
                  </a:lnTo>
                  <a:lnTo>
                    <a:pt x="26" y="98"/>
                  </a:lnTo>
                  <a:lnTo>
                    <a:pt x="26" y="98"/>
                  </a:lnTo>
                  <a:lnTo>
                    <a:pt x="22" y="92"/>
                  </a:lnTo>
                  <a:lnTo>
                    <a:pt x="16" y="86"/>
                  </a:lnTo>
                  <a:lnTo>
                    <a:pt x="16" y="86"/>
                  </a:lnTo>
                  <a:lnTo>
                    <a:pt x="8" y="74"/>
                  </a:lnTo>
                  <a:lnTo>
                    <a:pt x="8" y="74"/>
                  </a:lnTo>
                  <a:lnTo>
                    <a:pt x="4" y="68"/>
                  </a:lnTo>
                  <a:lnTo>
                    <a:pt x="2" y="66"/>
                  </a:lnTo>
                  <a:lnTo>
                    <a:pt x="0" y="62"/>
                  </a:lnTo>
                  <a:lnTo>
                    <a:pt x="0" y="62"/>
                  </a:lnTo>
                  <a:lnTo>
                    <a:pt x="0" y="56"/>
                  </a:lnTo>
                  <a:lnTo>
                    <a:pt x="4" y="52"/>
                  </a:lnTo>
                  <a:lnTo>
                    <a:pt x="4" y="52"/>
                  </a:lnTo>
                  <a:close/>
                  <a:moveTo>
                    <a:pt x="42" y="32"/>
                  </a:moveTo>
                  <a:lnTo>
                    <a:pt x="42" y="32"/>
                  </a:lnTo>
                  <a:lnTo>
                    <a:pt x="36" y="38"/>
                  </a:lnTo>
                  <a:lnTo>
                    <a:pt x="36" y="38"/>
                  </a:lnTo>
                  <a:lnTo>
                    <a:pt x="28" y="48"/>
                  </a:lnTo>
                  <a:lnTo>
                    <a:pt x="28" y="48"/>
                  </a:lnTo>
                  <a:lnTo>
                    <a:pt x="26" y="54"/>
                  </a:lnTo>
                  <a:lnTo>
                    <a:pt x="26" y="54"/>
                  </a:lnTo>
                  <a:lnTo>
                    <a:pt x="26" y="58"/>
                  </a:lnTo>
                  <a:lnTo>
                    <a:pt x="26" y="62"/>
                  </a:lnTo>
                  <a:lnTo>
                    <a:pt x="30" y="70"/>
                  </a:lnTo>
                  <a:lnTo>
                    <a:pt x="30" y="70"/>
                  </a:lnTo>
                  <a:lnTo>
                    <a:pt x="38" y="80"/>
                  </a:lnTo>
                  <a:lnTo>
                    <a:pt x="38" y="80"/>
                  </a:lnTo>
                  <a:lnTo>
                    <a:pt x="42" y="84"/>
                  </a:lnTo>
                  <a:lnTo>
                    <a:pt x="48" y="86"/>
                  </a:lnTo>
                  <a:lnTo>
                    <a:pt x="48" y="86"/>
                  </a:lnTo>
                  <a:lnTo>
                    <a:pt x="52" y="86"/>
                  </a:lnTo>
                  <a:lnTo>
                    <a:pt x="54" y="84"/>
                  </a:lnTo>
                  <a:lnTo>
                    <a:pt x="58" y="80"/>
                  </a:lnTo>
                  <a:lnTo>
                    <a:pt x="58" y="80"/>
                  </a:lnTo>
                  <a:lnTo>
                    <a:pt x="64" y="72"/>
                  </a:lnTo>
                  <a:lnTo>
                    <a:pt x="64" y="72"/>
                  </a:lnTo>
                  <a:lnTo>
                    <a:pt x="72" y="68"/>
                  </a:lnTo>
                  <a:lnTo>
                    <a:pt x="72" y="68"/>
                  </a:lnTo>
                  <a:lnTo>
                    <a:pt x="82" y="60"/>
                  </a:lnTo>
                  <a:lnTo>
                    <a:pt x="82" y="60"/>
                  </a:lnTo>
                  <a:lnTo>
                    <a:pt x="76" y="56"/>
                  </a:lnTo>
                  <a:lnTo>
                    <a:pt x="72" y="50"/>
                  </a:lnTo>
                  <a:lnTo>
                    <a:pt x="72" y="50"/>
                  </a:lnTo>
                  <a:lnTo>
                    <a:pt x="66" y="40"/>
                  </a:lnTo>
                  <a:lnTo>
                    <a:pt x="66" y="40"/>
                  </a:lnTo>
                  <a:lnTo>
                    <a:pt x="62" y="38"/>
                  </a:lnTo>
                  <a:lnTo>
                    <a:pt x="62" y="38"/>
                  </a:lnTo>
                  <a:lnTo>
                    <a:pt x="58" y="34"/>
                  </a:lnTo>
                  <a:lnTo>
                    <a:pt x="58" y="34"/>
                  </a:lnTo>
                  <a:lnTo>
                    <a:pt x="54" y="28"/>
                  </a:lnTo>
                  <a:lnTo>
                    <a:pt x="54" y="28"/>
                  </a:lnTo>
                  <a:lnTo>
                    <a:pt x="52" y="26"/>
                  </a:lnTo>
                  <a:lnTo>
                    <a:pt x="50" y="24"/>
                  </a:lnTo>
                  <a:lnTo>
                    <a:pt x="50" y="24"/>
                  </a:lnTo>
                  <a:lnTo>
                    <a:pt x="44" y="30"/>
                  </a:lnTo>
                  <a:lnTo>
                    <a:pt x="44" y="30"/>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7" name="Freeform 39"/>
            <p:cNvSpPr>
              <a:spLocks noEditPoints="1"/>
            </p:cNvSpPr>
            <p:nvPr userDrawn="1"/>
          </p:nvSpPr>
          <p:spPr bwMode="auto">
            <a:xfrm>
              <a:off x="3313" y="3328"/>
              <a:ext cx="106" cy="106"/>
            </a:xfrm>
            <a:custGeom>
              <a:avLst/>
              <a:gdLst>
                <a:gd name="T0" fmla="*/ 104 w 106"/>
                <a:gd name="T1" fmla="*/ 42 h 106"/>
                <a:gd name="T2" fmla="*/ 106 w 106"/>
                <a:gd name="T3" fmla="*/ 42 h 106"/>
                <a:gd name="T4" fmla="*/ 106 w 106"/>
                <a:gd name="T5" fmla="*/ 52 h 106"/>
                <a:gd name="T6" fmla="*/ 88 w 106"/>
                <a:gd name="T7" fmla="*/ 68 h 106"/>
                <a:gd name="T8" fmla="*/ 84 w 106"/>
                <a:gd name="T9" fmla="*/ 74 h 106"/>
                <a:gd name="T10" fmla="*/ 76 w 106"/>
                <a:gd name="T11" fmla="*/ 84 h 106"/>
                <a:gd name="T12" fmla="*/ 68 w 106"/>
                <a:gd name="T13" fmla="*/ 96 h 106"/>
                <a:gd name="T14" fmla="*/ 66 w 106"/>
                <a:gd name="T15" fmla="*/ 102 h 106"/>
                <a:gd name="T16" fmla="*/ 62 w 106"/>
                <a:gd name="T17" fmla="*/ 106 h 106"/>
                <a:gd name="T18" fmla="*/ 54 w 106"/>
                <a:gd name="T19" fmla="*/ 104 h 106"/>
                <a:gd name="T20" fmla="*/ 46 w 106"/>
                <a:gd name="T21" fmla="*/ 98 h 106"/>
                <a:gd name="T22" fmla="*/ 30 w 106"/>
                <a:gd name="T23" fmla="*/ 90 h 106"/>
                <a:gd name="T24" fmla="*/ 16 w 106"/>
                <a:gd name="T25" fmla="*/ 78 h 106"/>
                <a:gd name="T26" fmla="*/ 2 w 106"/>
                <a:gd name="T27" fmla="*/ 64 h 106"/>
                <a:gd name="T28" fmla="*/ 2 w 106"/>
                <a:gd name="T29" fmla="*/ 58 h 106"/>
                <a:gd name="T30" fmla="*/ 4 w 106"/>
                <a:gd name="T31" fmla="*/ 56 h 106"/>
                <a:gd name="T32" fmla="*/ 6 w 106"/>
                <a:gd name="T33" fmla="*/ 54 h 106"/>
                <a:gd name="T34" fmla="*/ 12 w 106"/>
                <a:gd name="T35" fmla="*/ 46 h 106"/>
                <a:gd name="T36" fmla="*/ 22 w 106"/>
                <a:gd name="T37" fmla="*/ 30 h 106"/>
                <a:gd name="T38" fmla="*/ 36 w 106"/>
                <a:gd name="T39" fmla="*/ 16 h 106"/>
                <a:gd name="T40" fmla="*/ 44 w 106"/>
                <a:gd name="T41" fmla="*/ 6 h 106"/>
                <a:gd name="T42" fmla="*/ 46 w 106"/>
                <a:gd name="T43" fmla="*/ 2 h 106"/>
                <a:gd name="T44" fmla="*/ 52 w 106"/>
                <a:gd name="T45" fmla="*/ 2 h 106"/>
                <a:gd name="T46" fmla="*/ 58 w 106"/>
                <a:gd name="T47" fmla="*/ 4 h 106"/>
                <a:gd name="T48" fmla="*/ 78 w 106"/>
                <a:gd name="T49" fmla="*/ 20 h 106"/>
                <a:gd name="T50" fmla="*/ 90 w 106"/>
                <a:gd name="T51" fmla="*/ 32 h 106"/>
                <a:gd name="T52" fmla="*/ 92 w 106"/>
                <a:gd name="T53" fmla="*/ 34 h 106"/>
                <a:gd name="T54" fmla="*/ 90 w 106"/>
                <a:gd name="T55" fmla="*/ 38 h 106"/>
                <a:gd name="T56" fmla="*/ 94 w 106"/>
                <a:gd name="T57" fmla="*/ 40 h 106"/>
                <a:gd name="T58" fmla="*/ 102 w 106"/>
                <a:gd name="T59" fmla="*/ 40 h 106"/>
                <a:gd name="T60" fmla="*/ 104 w 106"/>
                <a:gd name="T61" fmla="*/ 42 h 106"/>
                <a:gd name="T62" fmla="*/ 60 w 106"/>
                <a:gd name="T63" fmla="*/ 28 h 106"/>
                <a:gd name="T64" fmla="*/ 54 w 106"/>
                <a:gd name="T65" fmla="*/ 22 h 106"/>
                <a:gd name="T66" fmla="*/ 52 w 106"/>
                <a:gd name="T67" fmla="*/ 22 h 106"/>
                <a:gd name="T68" fmla="*/ 38 w 106"/>
                <a:gd name="T69" fmla="*/ 32 h 106"/>
                <a:gd name="T70" fmla="*/ 32 w 106"/>
                <a:gd name="T71" fmla="*/ 40 h 106"/>
                <a:gd name="T72" fmla="*/ 22 w 106"/>
                <a:gd name="T73" fmla="*/ 54 h 106"/>
                <a:gd name="T74" fmla="*/ 20 w 106"/>
                <a:gd name="T75" fmla="*/ 60 h 106"/>
                <a:gd name="T76" fmla="*/ 22 w 106"/>
                <a:gd name="T77" fmla="*/ 62 h 106"/>
                <a:gd name="T78" fmla="*/ 46 w 106"/>
                <a:gd name="T79" fmla="*/ 84 h 106"/>
                <a:gd name="T80" fmla="*/ 52 w 106"/>
                <a:gd name="T81" fmla="*/ 86 h 106"/>
                <a:gd name="T82" fmla="*/ 56 w 106"/>
                <a:gd name="T83" fmla="*/ 88 h 106"/>
                <a:gd name="T84" fmla="*/ 62 w 106"/>
                <a:gd name="T85" fmla="*/ 84 h 106"/>
                <a:gd name="T86" fmla="*/ 78 w 106"/>
                <a:gd name="T87" fmla="*/ 60 h 106"/>
                <a:gd name="T88" fmla="*/ 82 w 106"/>
                <a:gd name="T89" fmla="*/ 54 h 106"/>
                <a:gd name="T90" fmla="*/ 86 w 106"/>
                <a:gd name="T91" fmla="*/ 48 h 106"/>
                <a:gd name="T92" fmla="*/ 82 w 106"/>
                <a:gd name="T93" fmla="*/ 46 h 106"/>
                <a:gd name="T94" fmla="*/ 72 w 106"/>
                <a:gd name="T95" fmla="*/ 34 h 106"/>
                <a:gd name="T96" fmla="*/ 66 w 106"/>
                <a:gd name="T97" fmla="*/ 32 h 106"/>
                <a:gd name="T98" fmla="*/ 62 w 106"/>
                <a:gd name="T99" fmla="*/ 28 h 106"/>
                <a:gd name="T100" fmla="*/ 60 w 106"/>
                <a:gd name="T10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6">
                  <a:moveTo>
                    <a:pt x="104" y="42"/>
                  </a:moveTo>
                  <a:lnTo>
                    <a:pt x="104" y="42"/>
                  </a:lnTo>
                  <a:lnTo>
                    <a:pt x="106" y="42"/>
                  </a:lnTo>
                  <a:lnTo>
                    <a:pt x="106" y="42"/>
                  </a:lnTo>
                  <a:lnTo>
                    <a:pt x="106" y="46"/>
                  </a:lnTo>
                  <a:lnTo>
                    <a:pt x="106" y="52"/>
                  </a:lnTo>
                  <a:lnTo>
                    <a:pt x="106" y="52"/>
                  </a:lnTo>
                  <a:lnTo>
                    <a:pt x="88" y="68"/>
                  </a:lnTo>
                  <a:lnTo>
                    <a:pt x="88" y="68"/>
                  </a:lnTo>
                  <a:lnTo>
                    <a:pt x="84" y="74"/>
                  </a:lnTo>
                  <a:lnTo>
                    <a:pt x="84" y="74"/>
                  </a:lnTo>
                  <a:lnTo>
                    <a:pt x="76" y="84"/>
                  </a:lnTo>
                  <a:lnTo>
                    <a:pt x="76" y="84"/>
                  </a:lnTo>
                  <a:lnTo>
                    <a:pt x="68" y="96"/>
                  </a:lnTo>
                  <a:lnTo>
                    <a:pt x="68" y="96"/>
                  </a:lnTo>
                  <a:lnTo>
                    <a:pt x="66" y="102"/>
                  </a:lnTo>
                  <a:lnTo>
                    <a:pt x="62" y="106"/>
                  </a:lnTo>
                  <a:lnTo>
                    <a:pt x="62" y="106"/>
                  </a:lnTo>
                  <a:lnTo>
                    <a:pt x="58" y="106"/>
                  </a:lnTo>
                  <a:lnTo>
                    <a:pt x="54" y="104"/>
                  </a:lnTo>
                  <a:lnTo>
                    <a:pt x="46" y="98"/>
                  </a:lnTo>
                  <a:lnTo>
                    <a:pt x="46" y="98"/>
                  </a:lnTo>
                  <a:lnTo>
                    <a:pt x="30" y="90"/>
                  </a:lnTo>
                  <a:lnTo>
                    <a:pt x="30" y="90"/>
                  </a:lnTo>
                  <a:lnTo>
                    <a:pt x="16" y="78"/>
                  </a:lnTo>
                  <a:lnTo>
                    <a:pt x="16" y="78"/>
                  </a:lnTo>
                  <a:lnTo>
                    <a:pt x="6" y="70"/>
                  </a:lnTo>
                  <a:lnTo>
                    <a:pt x="2" y="64"/>
                  </a:lnTo>
                  <a:lnTo>
                    <a:pt x="0" y="62"/>
                  </a:lnTo>
                  <a:lnTo>
                    <a:pt x="2" y="58"/>
                  </a:lnTo>
                  <a:lnTo>
                    <a:pt x="2" y="58"/>
                  </a:lnTo>
                  <a:lnTo>
                    <a:pt x="4" y="56"/>
                  </a:lnTo>
                  <a:lnTo>
                    <a:pt x="6" y="54"/>
                  </a:lnTo>
                  <a:lnTo>
                    <a:pt x="6" y="54"/>
                  </a:lnTo>
                  <a:lnTo>
                    <a:pt x="12" y="46"/>
                  </a:lnTo>
                  <a:lnTo>
                    <a:pt x="12" y="46"/>
                  </a:lnTo>
                  <a:lnTo>
                    <a:pt x="22" y="30"/>
                  </a:lnTo>
                  <a:lnTo>
                    <a:pt x="22" y="30"/>
                  </a:lnTo>
                  <a:lnTo>
                    <a:pt x="36" y="16"/>
                  </a:lnTo>
                  <a:lnTo>
                    <a:pt x="36" y="16"/>
                  </a:lnTo>
                  <a:lnTo>
                    <a:pt x="40" y="10"/>
                  </a:lnTo>
                  <a:lnTo>
                    <a:pt x="44" y="6"/>
                  </a:lnTo>
                  <a:lnTo>
                    <a:pt x="46" y="2"/>
                  </a:lnTo>
                  <a:lnTo>
                    <a:pt x="46" y="2"/>
                  </a:lnTo>
                  <a:lnTo>
                    <a:pt x="50" y="0"/>
                  </a:lnTo>
                  <a:lnTo>
                    <a:pt x="52" y="2"/>
                  </a:lnTo>
                  <a:lnTo>
                    <a:pt x="58" y="4"/>
                  </a:lnTo>
                  <a:lnTo>
                    <a:pt x="58" y="4"/>
                  </a:lnTo>
                  <a:lnTo>
                    <a:pt x="78" y="20"/>
                  </a:lnTo>
                  <a:lnTo>
                    <a:pt x="78" y="20"/>
                  </a:lnTo>
                  <a:lnTo>
                    <a:pt x="84" y="26"/>
                  </a:lnTo>
                  <a:lnTo>
                    <a:pt x="90" y="32"/>
                  </a:lnTo>
                  <a:lnTo>
                    <a:pt x="90" y="32"/>
                  </a:lnTo>
                  <a:lnTo>
                    <a:pt x="92" y="34"/>
                  </a:lnTo>
                  <a:lnTo>
                    <a:pt x="92" y="34"/>
                  </a:lnTo>
                  <a:lnTo>
                    <a:pt x="90" y="38"/>
                  </a:lnTo>
                  <a:lnTo>
                    <a:pt x="90" y="38"/>
                  </a:lnTo>
                  <a:lnTo>
                    <a:pt x="94" y="40"/>
                  </a:lnTo>
                  <a:lnTo>
                    <a:pt x="98" y="40"/>
                  </a:lnTo>
                  <a:lnTo>
                    <a:pt x="102" y="40"/>
                  </a:lnTo>
                  <a:lnTo>
                    <a:pt x="104" y="42"/>
                  </a:lnTo>
                  <a:lnTo>
                    <a:pt x="104" y="42"/>
                  </a:lnTo>
                  <a:close/>
                  <a:moveTo>
                    <a:pt x="60" y="28"/>
                  </a:moveTo>
                  <a:lnTo>
                    <a:pt x="60" y="28"/>
                  </a:lnTo>
                  <a:lnTo>
                    <a:pt x="56" y="22"/>
                  </a:lnTo>
                  <a:lnTo>
                    <a:pt x="54" y="22"/>
                  </a:lnTo>
                  <a:lnTo>
                    <a:pt x="52" y="22"/>
                  </a:lnTo>
                  <a:lnTo>
                    <a:pt x="52" y="22"/>
                  </a:lnTo>
                  <a:lnTo>
                    <a:pt x="38" y="32"/>
                  </a:lnTo>
                  <a:lnTo>
                    <a:pt x="38" y="32"/>
                  </a:lnTo>
                  <a:lnTo>
                    <a:pt x="32" y="40"/>
                  </a:lnTo>
                  <a:lnTo>
                    <a:pt x="32" y="40"/>
                  </a:lnTo>
                  <a:lnTo>
                    <a:pt x="22" y="54"/>
                  </a:lnTo>
                  <a:lnTo>
                    <a:pt x="22" y="54"/>
                  </a:lnTo>
                  <a:lnTo>
                    <a:pt x="20" y="58"/>
                  </a:lnTo>
                  <a:lnTo>
                    <a:pt x="20" y="60"/>
                  </a:lnTo>
                  <a:lnTo>
                    <a:pt x="22" y="62"/>
                  </a:lnTo>
                  <a:lnTo>
                    <a:pt x="22" y="62"/>
                  </a:lnTo>
                  <a:lnTo>
                    <a:pt x="34" y="72"/>
                  </a:lnTo>
                  <a:lnTo>
                    <a:pt x="46" y="84"/>
                  </a:lnTo>
                  <a:lnTo>
                    <a:pt x="46" y="84"/>
                  </a:lnTo>
                  <a:lnTo>
                    <a:pt x="52" y="86"/>
                  </a:lnTo>
                  <a:lnTo>
                    <a:pt x="56" y="88"/>
                  </a:lnTo>
                  <a:lnTo>
                    <a:pt x="56" y="88"/>
                  </a:lnTo>
                  <a:lnTo>
                    <a:pt x="62" y="84"/>
                  </a:lnTo>
                  <a:lnTo>
                    <a:pt x="62" y="84"/>
                  </a:lnTo>
                  <a:lnTo>
                    <a:pt x="70" y="72"/>
                  </a:lnTo>
                  <a:lnTo>
                    <a:pt x="78" y="60"/>
                  </a:lnTo>
                  <a:lnTo>
                    <a:pt x="78" y="60"/>
                  </a:lnTo>
                  <a:lnTo>
                    <a:pt x="82" y="54"/>
                  </a:lnTo>
                  <a:lnTo>
                    <a:pt x="86" y="48"/>
                  </a:lnTo>
                  <a:lnTo>
                    <a:pt x="86" y="48"/>
                  </a:lnTo>
                  <a:lnTo>
                    <a:pt x="82" y="46"/>
                  </a:lnTo>
                  <a:lnTo>
                    <a:pt x="82" y="46"/>
                  </a:lnTo>
                  <a:lnTo>
                    <a:pt x="78" y="40"/>
                  </a:lnTo>
                  <a:lnTo>
                    <a:pt x="72" y="34"/>
                  </a:lnTo>
                  <a:lnTo>
                    <a:pt x="72" y="34"/>
                  </a:lnTo>
                  <a:lnTo>
                    <a:pt x="66" y="32"/>
                  </a:lnTo>
                  <a:lnTo>
                    <a:pt x="62" y="28"/>
                  </a:lnTo>
                  <a:lnTo>
                    <a:pt x="62" y="28"/>
                  </a:lnTo>
                  <a:lnTo>
                    <a:pt x="60" y="28"/>
                  </a:lnTo>
                  <a:lnTo>
                    <a:pt x="6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8" name="Freeform 40"/>
            <p:cNvSpPr>
              <a:spLocks/>
            </p:cNvSpPr>
            <p:nvPr userDrawn="1"/>
          </p:nvSpPr>
          <p:spPr bwMode="auto">
            <a:xfrm>
              <a:off x="3313" y="3454"/>
              <a:ext cx="104" cy="100"/>
            </a:xfrm>
            <a:custGeom>
              <a:avLst/>
              <a:gdLst>
                <a:gd name="T0" fmla="*/ 104 w 104"/>
                <a:gd name="T1" fmla="*/ 38 h 100"/>
                <a:gd name="T2" fmla="*/ 104 w 104"/>
                <a:gd name="T3" fmla="*/ 46 h 100"/>
                <a:gd name="T4" fmla="*/ 104 w 104"/>
                <a:gd name="T5" fmla="*/ 52 h 100"/>
                <a:gd name="T6" fmla="*/ 100 w 104"/>
                <a:gd name="T7" fmla="*/ 56 h 100"/>
                <a:gd name="T8" fmla="*/ 96 w 104"/>
                <a:gd name="T9" fmla="*/ 58 h 100"/>
                <a:gd name="T10" fmla="*/ 92 w 104"/>
                <a:gd name="T11" fmla="*/ 64 h 100"/>
                <a:gd name="T12" fmla="*/ 86 w 104"/>
                <a:gd name="T13" fmla="*/ 72 h 100"/>
                <a:gd name="T14" fmla="*/ 82 w 104"/>
                <a:gd name="T15" fmla="*/ 76 h 100"/>
                <a:gd name="T16" fmla="*/ 76 w 104"/>
                <a:gd name="T17" fmla="*/ 82 h 100"/>
                <a:gd name="T18" fmla="*/ 66 w 104"/>
                <a:gd name="T19" fmla="*/ 90 h 100"/>
                <a:gd name="T20" fmla="*/ 60 w 104"/>
                <a:gd name="T21" fmla="*/ 96 h 100"/>
                <a:gd name="T22" fmla="*/ 56 w 104"/>
                <a:gd name="T23" fmla="*/ 100 h 100"/>
                <a:gd name="T24" fmla="*/ 50 w 104"/>
                <a:gd name="T25" fmla="*/ 100 h 100"/>
                <a:gd name="T26" fmla="*/ 46 w 104"/>
                <a:gd name="T27" fmla="*/ 98 h 100"/>
                <a:gd name="T28" fmla="*/ 36 w 104"/>
                <a:gd name="T29" fmla="*/ 92 h 100"/>
                <a:gd name="T30" fmla="*/ 26 w 104"/>
                <a:gd name="T31" fmla="*/ 84 h 100"/>
                <a:gd name="T32" fmla="*/ 12 w 104"/>
                <a:gd name="T33" fmla="*/ 70 h 100"/>
                <a:gd name="T34" fmla="*/ 10 w 104"/>
                <a:gd name="T35" fmla="*/ 68 h 100"/>
                <a:gd name="T36" fmla="*/ 8 w 104"/>
                <a:gd name="T37" fmla="*/ 66 h 100"/>
                <a:gd name="T38" fmla="*/ 4 w 104"/>
                <a:gd name="T39" fmla="*/ 58 h 100"/>
                <a:gd name="T40" fmla="*/ 2 w 104"/>
                <a:gd name="T41" fmla="*/ 56 h 100"/>
                <a:gd name="T42" fmla="*/ 2 w 104"/>
                <a:gd name="T43" fmla="*/ 48 h 100"/>
                <a:gd name="T44" fmla="*/ 8 w 104"/>
                <a:gd name="T45" fmla="*/ 40 h 100"/>
                <a:gd name="T46" fmla="*/ 16 w 104"/>
                <a:gd name="T47" fmla="*/ 30 h 100"/>
                <a:gd name="T48" fmla="*/ 26 w 104"/>
                <a:gd name="T49" fmla="*/ 20 h 100"/>
                <a:gd name="T50" fmla="*/ 46 w 104"/>
                <a:gd name="T51" fmla="*/ 4 h 100"/>
                <a:gd name="T52" fmla="*/ 50 w 104"/>
                <a:gd name="T53" fmla="*/ 0 h 100"/>
                <a:gd name="T54" fmla="*/ 54 w 104"/>
                <a:gd name="T55" fmla="*/ 2 h 100"/>
                <a:gd name="T56" fmla="*/ 58 w 104"/>
                <a:gd name="T57" fmla="*/ 6 h 100"/>
                <a:gd name="T58" fmla="*/ 64 w 104"/>
                <a:gd name="T59" fmla="*/ 12 h 100"/>
                <a:gd name="T60" fmla="*/ 70 w 104"/>
                <a:gd name="T61" fmla="*/ 18 h 100"/>
                <a:gd name="T62" fmla="*/ 84 w 104"/>
                <a:gd name="T63" fmla="*/ 30 h 100"/>
                <a:gd name="T64" fmla="*/ 94 w 104"/>
                <a:gd name="T65" fmla="*/ 36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6"/>
                  </a:lnTo>
                  <a:lnTo>
                    <a:pt x="96" y="58"/>
                  </a:lnTo>
                  <a:lnTo>
                    <a:pt x="96" y="58"/>
                  </a:lnTo>
                  <a:lnTo>
                    <a:pt x="94" y="62"/>
                  </a:lnTo>
                  <a:lnTo>
                    <a:pt x="92" y="64"/>
                  </a:lnTo>
                  <a:lnTo>
                    <a:pt x="92" y="64"/>
                  </a:lnTo>
                  <a:lnTo>
                    <a:pt x="86" y="72"/>
                  </a:lnTo>
                  <a:lnTo>
                    <a:pt x="86" y="72"/>
                  </a:lnTo>
                  <a:lnTo>
                    <a:pt x="82" y="76"/>
                  </a:lnTo>
                  <a:lnTo>
                    <a:pt x="76" y="82"/>
                  </a:lnTo>
                  <a:lnTo>
                    <a:pt x="76" y="82"/>
                  </a:lnTo>
                  <a:lnTo>
                    <a:pt x="66" y="90"/>
                  </a:lnTo>
                  <a:lnTo>
                    <a:pt x="66" y="90"/>
                  </a:lnTo>
                  <a:lnTo>
                    <a:pt x="60" y="96"/>
                  </a:lnTo>
                  <a:lnTo>
                    <a:pt x="60" y="96"/>
                  </a:lnTo>
                  <a:lnTo>
                    <a:pt x="58" y="98"/>
                  </a:lnTo>
                  <a:lnTo>
                    <a:pt x="56" y="100"/>
                  </a:lnTo>
                  <a:lnTo>
                    <a:pt x="56" y="100"/>
                  </a:lnTo>
                  <a:lnTo>
                    <a:pt x="50" y="100"/>
                  </a:lnTo>
                  <a:lnTo>
                    <a:pt x="50" y="100"/>
                  </a:lnTo>
                  <a:lnTo>
                    <a:pt x="46" y="98"/>
                  </a:lnTo>
                  <a:lnTo>
                    <a:pt x="46" y="98"/>
                  </a:lnTo>
                  <a:lnTo>
                    <a:pt x="36" y="92"/>
                  </a:lnTo>
                  <a:lnTo>
                    <a:pt x="26" y="84"/>
                  </a:lnTo>
                  <a:lnTo>
                    <a:pt x="26" y="84"/>
                  </a:lnTo>
                  <a:lnTo>
                    <a:pt x="20" y="76"/>
                  </a:lnTo>
                  <a:lnTo>
                    <a:pt x="12" y="70"/>
                  </a:lnTo>
                  <a:lnTo>
                    <a:pt x="12" y="70"/>
                  </a:lnTo>
                  <a:lnTo>
                    <a:pt x="10" y="68"/>
                  </a:lnTo>
                  <a:lnTo>
                    <a:pt x="8" y="66"/>
                  </a:lnTo>
                  <a:lnTo>
                    <a:pt x="8" y="66"/>
                  </a:lnTo>
                  <a:lnTo>
                    <a:pt x="4" y="58"/>
                  </a:lnTo>
                  <a:lnTo>
                    <a:pt x="4" y="58"/>
                  </a:lnTo>
                  <a:lnTo>
                    <a:pt x="2" y="56"/>
                  </a:lnTo>
                  <a:lnTo>
                    <a:pt x="2" y="56"/>
                  </a:lnTo>
                  <a:lnTo>
                    <a:pt x="0" y="52"/>
                  </a:lnTo>
                  <a:lnTo>
                    <a:pt x="2" y="48"/>
                  </a:lnTo>
                  <a:lnTo>
                    <a:pt x="2" y="48"/>
                  </a:lnTo>
                  <a:lnTo>
                    <a:pt x="8" y="40"/>
                  </a:lnTo>
                  <a:lnTo>
                    <a:pt x="8" y="40"/>
                  </a:lnTo>
                  <a:lnTo>
                    <a:pt x="16" y="30"/>
                  </a:lnTo>
                  <a:lnTo>
                    <a:pt x="26" y="20"/>
                  </a:lnTo>
                  <a:lnTo>
                    <a:pt x="26" y="20"/>
                  </a:lnTo>
                  <a:lnTo>
                    <a:pt x="46" y="4"/>
                  </a:lnTo>
                  <a:lnTo>
                    <a:pt x="46" y="4"/>
                  </a:lnTo>
                  <a:lnTo>
                    <a:pt x="50" y="0"/>
                  </a:lnTo>
                  <a:lnTo>
                    <a:pt x="50" y="0"/>
                  </a:lnTo>
                  <a:lnTo>
                    <a:pt x="54" y="2"/>
                  </a:lnTo>
                  <a:lnTo>
                    <a:pt x="54" y="2"/>
                  </a:lnTo>
                  <a:lnTo>
                    <a:pt x="58" y="6"/>
                  </a:lnTo>
                  <a:lnTo>
                    <a:pt x="58" y="6"/>
                  </a:lnTo>
                  <a:lnTo>
                    <a:pt x="64" y="12"/>
                  </a:lnTo>
                  <a:lnTo>
                    <a:pt x="64" y="12"/>
                  </a:lnTo>
                  <a:lnTo>
                    <a:pt x="70" y="18"/>
                  </a:lnTo>
                  <a:lnTo>
                    <a:pt x="70" y="18"/>
                  </a:lnTo>
                  <a:lnTo>
                    <a:pt x="84" y="30"/>
                  </a:lnTo>
                  <a:lnTo>
                    <a:pt x="84" y="30"/>
                  </a:lnTo>
                  <a:lnTo>
                    <a:pt x="94" y="36"/>
                  </a:lnTo>
                  <a:lnTo>
                    <a:pt x="94" y="36"/>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9" name="Freeform 41"/>
            <p:cNvSpPr>
              <a:spLocks noEditPoints="1"/>
            </p:cNvSpPr>
            <p:nvPr userDrawn="1"/>
          </p:nvSpPr>
          <p:spPr bwMode="auto">
            <a:xfrm>
              <a:off x="3315" y="4370"/>
              <a:ext cx="102" cy="104"/>
            </a:xfrm>
            <a:custGeom>
              <a:avLst/>
              <a:gdLst>
                <a:gd name="T0" fmla="*/ 100 w 102"/>
                <a:gd name="T1" fmla="*/ 40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8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40 h 104"/>
                <a:gd name="T54" fmla="*/ 54 w 102"/>
                <a:gd name="T55" fmla="*/ 30 h 104"/>
                <a:gd name="T56" fmla="*/ 52 w 102"/>
                <a:gd name="T57" fmla="*/ 28 h 104"/>
                <a:gd name="T58" fmla="*/ 42 w 102"/>
                <a:gd name="T59" fmla="*/ 28 h 104"/>
                <a:gd name="T60" fmla="*/ 42 w 102"/>
                <a:gd name="T61" fmla="*/ 28 h 104"/>
                <a:gd name="T62" fmla="*/ 40 w 102"/>
                <a:gd name="T63" fmla="*/ 30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50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8"/>
                  </a:lnTo>
                  <a:lnTo>
                    <a:pt x="42" y="98"/>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40"/>
                  </a:lnTo>
                  <a:lnTo>
                    <a:pt x="100" y="40"/>
                  </a:lnTo>
                  <a:close/>
                  <a:moveTo>
                    <a:pt x="54" y="30"/>
                  </a:moveTo>
                  <a:lnTo>
                    <a:pt x="54" y="30"/>
                  </a:lnTo>
                  <a:lnTo>
                    <a:pt x="52" y="28"/>
                  </a:lnTo>
                  <a:lnTo>
                    <a:pt x="52" y="28"/>
                  </a:lnTo>
                  <a:lnTo>
                    <a:pt x="42" y="28"/>
                  </a:lnTo>
                  <a:lnTo>
                    <a:pt x="42" y="28"/>
                  </a:lnTo>
                  <a:lnTo>
                    <a:pt x="42" y="28"/>
                  </a:lnTo>
                  <a:lnTo>
                    <a:pt x="40" y="30"/>
                  </a:lnTo>
                  <a:lnTo>
                    <a:pt x="40" y="30"/>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50"/>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0" name="Freeform 42"/>
            <p:cNvSpPr>
              <a:spLocks/>
            </p:cNvSpPr>
            <p:nvPr userDrawn="1"/>
          </p:nvSpPr>
          <p:spPr bwMode="auto">
            <a:xfrm>
              <a:off x="3317" y="4502"/>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6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0 h 102"/>
                <a:gd name="T46" fmla="*/ 28 w 106"/>
                <a:gd name="T47" fmla="*/ 18 h 102"/>
                <a:gd name="T48" fmla="*/ 48 w 106"/>
                <a:gd name="T49" fmla="*/ 0 h 102"/>
                <a:gd name="T50" fmla="*/ 52 w 106"/>
                <a:gd name="T51" fmla="*/ 0 h 102"/>
                <a:gd name="T52" fmla="*/ 56 w 106"/>
                <a:gd name="T53" fmla="*/ 0 h 102"/>
                <a:gd name="T54" fmla="*/ 64 w 106"/>
                <a:gd name="T55" fmla="*/ 4 h 102"/>
                <a:gd name="T56" fmla="*/ 78 w 106"/>
                <a:gd name="T57" fmla="*/ 18 h 102"/>
                <a:gd name="T58" fmla="*/ 90 w 106"/>
                <a:gd name="T59" fmla="*/ 28 h 102"/>
                <a:gd name="T60" fmla="*/ 96 w 106"/>
                <a:gd name="T61" fmla="*/ 32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6"/>
                  </a:lnTo>
                  <a:lnTo>
                    <a:pt x="78" y="86"/>
                  </a:lnTo>
                  <a:lnTo>
                    <a:pt x="74" y="92"/>
                  </a:lnTo>
                  <a:lnTo>
                    <a:pt x="74" y="92"/>
                  </a:lnTo>
                  <a:lnTo>
                    <a:pt x="68" y="98"/>
                  </a:lnTo>
                  <a:lnTo>
                    <a:pt x="68" y="98"/>
                  </a:lnTo>
                  <a:lnTo>
                    <a:pt x="64" y="100"/>
                  </a:lnTo>
                  <a:lnTo>
                    <a:pt x="62" y="102"/>
                  </a:lnTo>
                  <a:lnTo>
                    <a:pt x="60" y="102"/>
                  </a:lnTo>
                  <a:lnTo>
                    <a:pt x="60" y="102"/>
                  </a:lnTo>
                  <a:lnTo>
                    <a:pt x="54" y="100"/>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2"/>
                  </a:lnTo>
                  <a:lnTo>
                    <a:pt x="0" y="50"/>
                  </a:lnTo>
                  <a:lnTo>
                    <a:pt x="0" y="50"/>
                  </a:lnTo>
                  <a:lnTo>
                    <a:pt x="6" y="42"/>
                  </a:lnTo>
                  <a:lnTo>
                    <a:pt x="6" y="42"/>
                  </a:lnTo>
                  <a:lnTo>
                    <a:pt x="18" y="30"/>
                  </a:lnTo>
                  <a:lnTo>
                    <a:pt x="28" y="18"/>
                  </a:lnTo>
                  <a:lnTo>
                    <a:pt x="28" y="18"/>
                  </a:lnTo>
                  <a:lnTo>
                    <a:pt x="38" y="8"/>
                  </a:lnTo>
                  <a:lnTo>
                    <a:pt x="48" y="0"/>
                  </a:lnTo>
                  <a:lnTo>
                    <a:pt x="48" y="0"/>
                  </a:lnTo>
                  <a:lnTo>
                    <a:pt x="52" y="0"/>
                  </a:lnTo>
                  <a:lnTo>
                    <a:pt x="56" y="0"/>
                  </a:lnTo>
                  <a:lnTo>
                    <a:pt x="56" y="0"/>
                  </a:lnTo>
                  <a:lnTo>
                    <a:pt x="64" y="4"/>
                  </a:lnTo>
                  <a:lnTo>
                    <a:pt x="64" y="4"/>
                  </a:lnTo>
                  <a:lnTo>
                    <a:pt x="78" y="18"/>
                  </a:lnTo>
                  <a:lnTo>
                    <a:pt x="78" y="18"/>
                  </a:lnTo>
                  <a:lnTo>
                    <a:pt x="84" y="24"/>
                  </a:lnTo>
                  <a:lnTo>
                    <a:pt x="90" y="28"/>
                  </a:lnTo>
                  <a:lnTo>
                    <a:pt x="90" y="28"/>
                  </a:lnTo>
                  <a:lnTo>
                    <a:pt x="96" y="32"/>
                  </a:lnTo>
                  <a:lnTo>
                    <a:pt x="96" y="32"/>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15" name="スクロール: 横 14">
            <a:extLst>
              <a:ext uri="{FF2B5EF4-FFF2-40B4-BE49-F238E27FC236}">
                <a16:creationId xmlns:a16="http://schemas.microsoft.com/office/drawing/2014/main" id="{0B725F60-0B61-DAD5-0CFC-66850EA6C403}"/>
              </a:ext>
            </a:extLst>
          </p:cNvPr>
          <p:cNvSpPr/>
          <p:nvPr/>
        </p:nvSpPr>
        <p:spPr>
          <a:xfrm>
            <a:off x="5733255" y="5784088"/>
            <a:ext cx="4178461" cy="502410"/>
          </a:xfrm>
          <a:prstGeom prst="horizontalScroll">
            <a:avLst/>
          </a:prstGeom>
          <a:solidFill>
            <a:srgbClr val="A9E5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11</a:t>
            </a:r>
            <a:r>
              <a:rPr kumimoji="1" lang="ja-JP" altLang="en-US" dirty="0">
                <a:solidFill>
                  <a:schemeClr val="tx1"/>
                </a:solidFill>
              </a:rPr>
              <a:t>月の目標　</a:t>
            </a:r>
            <a:r>
              <a:rPr lang="ja-JP" altLang="en-US" dirty="0">
                <a:solidFill>
                  <a:schemeClr val="tx1"/>
                </a:solidFill>
              </a:rPr>
              <a:t>生活習慣を見直そう</a:t>
            </a:r>
            <a:r>
              <a:rPr kumimoji="1" lang="ja-JP" altLang="en-US" dirty="0">
                <a:solidFill>
                  <a:schemeClr val="tx1"/>
                </a:solidFill>
              </a:rPr>
              <a:t>！</a:t>
            </a:r>
          </a:p>
        </p:txBody>
      </p:sp>
      <p:pic>
        <p:nvPicPr>
          <p:cNvPr id="8" name="図プレースホルダー 7">
            <a:extLst>
              <a:ext uri="{FF2B5EF4-FFF2-40B4-BE49-F238E27FC236}">
                <a16:creationId xmlns:a16="http://schemas.microsoft.com/office/drawing/2014/main" id="{C4CD5207-DE3A-40CF-7F56-D1656805D0F5}"/>
              </a:ext>
            </a:extLst>
          </p:cNvPr>
          <p:cNvPicPr>
            <a:picLocks noGrp="1" noChangeAspect="1"/>
          </p:cNvPicPr>
          <p:nvPr>
            <p:ph type="pic" sz="quarter" idx="21"/>
          </p:nvPr>
        </p:nvPicPr>
        <p:blipFill rotWithShape="1">
          <a:blip r:embed="rId3"/>
          <a:srcRect l="845" r="845"/>
          <a:stretch/>
        </p:blipFill>
        <p:spPr/>
      </p:pic>
      <p:pic>
        <p:nvPicPr>
          <p:cNvPr id="16" name="図プレースホルダー 15">
            <a:extLst>
              <a:ext uri="{FF2B5EF4-FFF2-40B4-BE49-F238E27FC236}">
                <a16:creationId xmlns:a16="http://schemas.microsoft.com/office/drawing/2014/main" id="{D4208C0D-1633-72AE-1D84-17BDFA7BA242}"/>
              </a:ext>
            </a:extLst>
          </p:cNvPr>
          <p:cNvPicPr>
            <a:picLocks noGrp="1" noChangeAspect="1"/>
          </p:cNvPicPr>
          <p:nvPr>
            <p:ph type="pic" sz="quarter" idx="23"/>
          </p:nvPr>
        </p:nvPicPr>
        <p:blipFill rotWithShape="1">
          <a:blip r:embed="rId4"/>
          <a:srcRect l="11048" r="11048"/>
          <a:stretch/>
        </p:blipFill>
        <p:spPr>
          <a:xfrm>
            <a:off x="505989" y="5899148"/>
            <a:ext cx="1573212" cy="1274608"/>
          </a:xfrm>
        </p:spPr>
      </p:pic>
      <p:pic>
        <p:nvPicPr>
          <p:cNvPr id="25" name="図プレースホルダー 24">
            <a:extLst>
              <a:ext uri="{FF2B5EF4-FFF2-40B4-BE49-F238E27FC236}">
                <a16:creationId xmlns:a16="http://schemas.microsoft.com/office/drawing/2014/main" id="{19AECF5B-A15F-E6EA-0E7E-05F217365CDB}"/>
              </a:ext>
            </a:extLst>
          </p:cNvPr>
          <p:cNvPicPr>
            <a:picLocks noGrp="1" noChangeAspect="1"/>
          </p:cNvPicPr>
          <p:nvPr>
            <p:ph type="pic" sz="quarter" idx="22"/>
          </p:nvPr>
        </p:nvPicPr>
        <p:blipFill rotWithShape="1">
          <a:blip r:embed="rId5"/>
          <a:srcRect l="2070" r="2070"/>
          <a:stretch/>
        </p:blipFill>
        <p:spPr/>
      </p:pic>
      <p:pic>
        <p:nvPicPr>
          <p:cNvPr id="1026" name="Picture 2" descr="ソース画像を表示">
            <a:extLst>
              <a:ext uri="{FF2B5EF4-FFF2-40B4-BE49-F238E27FC236}">
                <a16:creationId xmlns:a16="http://schemas.microsoft.com/office/drawing/2014/main" id="{CD8608D9-7396-114C-74A1-4838883CDB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6976" y="1910642"/>
            <a:ext cx="887442" cy="8899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ソース画像を表示">
            <a:extLst>
              <a:ext uri="{FF2B5EF4-FFF2-40B4-BE49-F238E27FC236}">
                <a16:creationId xmlns:a16="http://schemas.microsoft.com/office/drawing/2014/main" id="{4854F2BD-3192-0339-BAC0-7801B982F3D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25" t="74" r="16971" b="6138"/>
          <a:stretch/>
        </p:blipFill>
        <p:spPr bwMode="auto">
          <a:xfrm>
            <a:off x="4668514" y="6636800"/>
            <a:ext cx="801378" cy="82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383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17000</TotalTime>
  <Words>549</Words>
  <Application>Microsoft Office PowerPoint</Application>
  <PresentationFormat>ユーザー設定</PresentationFormat>
  <Paragraphs>27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HG創英角ﾎﾟｯﾌﾟ体</vt: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みちこ</dc:creator>
  <cp:lastModifiedBy>Tojo Michiko</cp:lastModifiedBy>
  <cp:revision>53</cp:revision>
  <cp:lastPrinted>2022-10-28T00:30:28Z</cp:lastPrinted>
  <dcterms:created xsi:type="dcterms:W3CDTF">2015-02-24T10:08:59Z</dcterms:created>
  <dcterms:modified xsi:type="dcterms:W3CDTF">2022-10-28T01:28:10Z</dcterms:modified>
</cp:coreProperties>
</file>